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78" r:id="rId5"/>
    <p:sldId id="277" r:id="rId6"/>
    <p:sldId id="280" r:id="rId7"/>
    <p:sldId id="279" r:id="rId8"/>
    <p:sldId id="276" r:id="rId9"/>
    <p:sldId id="260" r:id="rId10"/>
    <p:sldId id="261" r:id="rId11"/>
    <p:sldId id="258" r:id="rId12"/>
    <p:sldId id="262" r:id="rId13"/>
    <p:sldId id="264" r:id="rId14"/>
    <p:sldId id="267" r:id="rId15"/>
    <p:sldId id="268" r:id="rId16"/>
    <p:sldId id="270" r:id="rId17"/>
    <p:sldId id="271" r:id="rId18"/>
    <p:sldId id="285" r:id="rId19"/>
    <p:sldId id="273" r:id="rId20"/>
    <p:sldId id="274" r:id="rId21"/>
    <p:sldId id="275" r:id="rId22"/>
    <p:sldId id="282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83692" autoAdjust="0"/>
  </p:normalViewPr>
  <p:slideViewPr>
    <p:cSldViewPr>
      <p:cViewPr varScale="1">
        <p:scale>
          <a:sx n="71" d="100"/>
          <a:sy n="71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vi-VN" dirty="0" smtClean="0"/>
              <a:t>Theo</a:t>
            </a:r>
            <a:r>
              <a:rPr lang="vi-VN" baseline="0" dirty="0" smtClean="0"/>
              <a:t> khảo sát khách hàng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Học sinh, sinh viên</c:v>
                </c:pt>
                <c:pt idx="1">
                  <c:v>Công sở</c:v>
                </c:pt>
                <c:pt idx="2">
                  <c:v>Công nhân</c:v>
                </c:pt>
                <c:pt idx="3">
                  <c:v>Khác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1618A-C638-4090-9A34-C4D59A7B2A2E}" type="doc">
      <dgm:prSet loTypeId="urn:microsoft.com/office/officeart/2005/8/layout/b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2714A08-56EE-4DFC-89D7-C8738DF1CA57}">
      <dgm:prSet phldrT="[Text]" custT="1"/>
      <dgm:spPr/>
      <dgm:t>
        <a:bodyPr/>
        <a:lstStyle/>
        <a:p>
          <a:pPr algn="ctr"/>
          <a:endParaRPr lang="vi-VN" sz="3600" dirty="0" smtClean="0"/>
        </a:p>
        <a:p>
          <a:pPr algn="ctr"/>
          <a:r>
            <a:rPr lang="vi-VN" sz="2800" dirty="0" smtClean="0"/>
            <a:t>Ý tưởng</a:t>
          </a:r>
        </a:p>
        <a:p>
          <a:pPr algn="l"/>
          <a:r>
            <a:rPr lang="vi-VN" sz="1600" dirty="0" smtClean="0"/>
            <a:t>+ Tên dự án </a:t>
          </a:r>
        </a:p>
        <a:p>
          <a:pPr algn="l"/>
          <a:r>
            <a:rPr lang="vi-VN" sz="1600" dirty="0" smtClean="0"/>
            <a:t>+ Địa điểm</a:t>
          </a:r>
        </a:p>
        <a:p>
          <a:pPr algn="l"/>
          <a:r>
            <a:rPr lang="vi-VN" sz="1600" dirty="0" smtClean="0"/>
            <a:t>+  Phương thức kinh doanh</a:t>
          </a:r>
        </a:p>
        <a:p>
          <a:pPr algn="l"/>
          <a:r>
            <a:rPr lang="vi-VN" sz="1600" dirty="0" smtClean="0"/>
            <a:t>+ Vốn</a:t>
          </a:r>
        </a:p>
        <a:p>
          <a:pPr algn="l"/>
          <a:r>
            <a:rPr lang="vi-VN" sz="1600" dirty="0" smtClean="0"/>
            <a:t>+ Các mặt hàng </a:t>
          </a:r>
        </a:p>
        <a:p>
          <a:pPr algn="ctr"/>
          <a:endParaRPr lang="en-US" sz="1500" dirty="0"/>
        </a:p>
      </dgm:t>
    </dgm:pt>
    <dgm:pt modelId="{4118E0DC-0095-4267-AB19-29AE0CF41E6D}" type="parTrans" cxnId="{176DE69B-A82C-4728-B36C-39636C0991EF}">
      <dgm:prSet/>
      <dgm:spPr/>
      <dgm:t>
        <a:bodyPr/>
        <a:lstStyle/>
        <a:p>
          <a:endParaRPr lang="en-US"/>
        </a:p>
      </dgm:t>
    </dgm:pt>
    <dgm:pt modelId="{03E8DEEC-1AE3-433C-BF28-4FD988B962FB}" type="sibTrans" cxnId="{176DE69B-A82C-4728-B36C-39636C0991EF}">
      <dgm:prSet/>
      <dgm:spPr/>
      <dgm:t>
        <a:bodyPr/>
        <a:lstStyle/>
        <a:p>
          <a:endParaRPr lang="en-US" b="0"/>
        </a:p>
      </dgm:t>
    </dgm:pt>
    <dgm:pt modelId="{22930889-2341-407C-9163-6EE9A43A16EA}">
      <dgm:prSet phldrT="[Text]" custT="1"/>
      <dgm:spPr/>
      <dgm:t>
        <a:bodyPr/>
        <a:lstStyle/>
        <a:p>
          <a:pPr algn="ctr"/>
          <a:r>
            <a:rPr lang="vi-VN" sz="2800" dirty="0" smtClean="0"/>
            <a:t>Phân tích thị trường</a:t>
          </a:r>
        </a:p>
        <a:p>
          <a:pPr algn="l"/>
          <a:r>
            <a:rPr lang="vi-VN" sz="1600" dirty="0" smtClean="0"/>
            <a:t>+ Nhu cầu thị trường</a:t>
          </a:r>
        </a:p>
        <a:p>
          <a:pPr algn="l"/>
          <a:r>
            <a:rPr lang="vi-VN" sz="1600" dirty="0" smtClean="0"/>
            <a:t>+ Dự báo thị trường</a:t>
          </a:r>
          <a:endParaRPr lang="en-US" sz="1600" dirty="0"/>
        </a:p>
      </dgm:t>
    </dgm:pt>
    <dgm:pt modelId="{AC342AF4-9399-4571-B73F-92E3A521A5A5}" type="parTrans" cxnId="{9C070963-7E66-4A6D-8590-6E0C5FD7A61A}">
      <dgm:prSet/>
      <dgm:spPr/>
      <dgm:t>
        <a:bodyPr/>
        <a:lstStyle/>
        <a:p>
          <a:endParaRPr lang="en-US"/>
        </a:p>
      </dgm:t>
    </dgm:pt>
    <dgm:pt modelId="{48342CFA-6094-4385-BB04-02529DAD51FC}" type="sibTrans" cxnId="{9C070963-7E66-4A6D-8590-6E0C5FD7A61A}">
      <dgm:prSet/>
      <dgm:spPr/>
      <dgm:t>
        <a:bodyPr/>
        <a:lstStyle/>
        <a:p>
          <a:endParaRPr lang="en-US"/>
        </a:p>
      </dgm:t>
    </dgm:pt>
    <dgm:pt modelId="{D54401EE-DB8B-49EA-BFC3-1380E0DFD756}">
      <dgm:prSet phldrT="[Text]" custT="1"/>
      <dgm:spPr/>
      <dgm:t>
        <a:bodyPr/>
        <a:lstStyle/>
        <a:p>
          <a:pPr algn="ctr"/>
          <a:r>
            <a:rPr lang="vi-VN" sz="2800" dirty="0" smtClean="0"/>
            <a:t>Mô tả dự án</a:t>
          </a:r>
        </a:p>
        <a:p>
          <a:pPr algn="l"/>
          <a:r>
            <a:rPr lang="vi-VN" sz="1600" dirty="0" smtClean="0"/>
            <a:t>+ Mô tả sản phẩm, dịch vụ</a:t>
          </a:r>
        </a:p>
        <a:p>
          <a:pPr algn="l"/>
          <a:r>
            <a:rPr lang="vi-VN" sz="1600" dirty="0" smtClean="0"/>
            <a:t>+ Mô tả hình thức kinh doanh</a:t>
          </a:r>
          <a:endParaRPr lang="en-US" sz="1600" dirty="0"/>
        </a:p>
      </dgm:t>
    </dgm:pt>
    <dgm:pt modelId="{57583B1A-A3E6-4BCB-A782-0BF4AF1B0C39}" type="parTrans" cxnId="{79AEB6F7-A264-4444-9438-280404857CF4}">
      <dgm:prSet/>
      <dgm:spPr/>
      <dgm:t>
        <a:bodyPr/>
        <a:lstStyle/>
        <a:p>
          <a:endParaRPr lang="en-US"/>
        </a:p>
      </dgm:t>
    </dgm:pt>
    <dgm:pt modelId="{CE63F026-234F-4492-B494-10B8A71D5B68}" type="sibTrans" cxnId="{79AEB6F7-A264-4444-9438-280404857CF4}">
      <dgm:prSet/>
      <dgm:spPr/>
      <dgm:t>
        <a:bodyPr/>
        <a:lstStyle/>
        <a:p>
          <a:endParaRPr lang="en-US"/>
        </a:p>
      </dgm:t>
    </dgm:pt>
    <dgm:pt modelId="{A71B2FC6-A9D9-42AD-88A6-16E4C318F411}">
      <dgm:prSet phldrT="[Text]" custT="1"/>
      <dgm:spPr/>
      <dgm:t>
        <a:bodyPr/>
        <a:lstStyle/>
        <a:p>
          <a:pPr algn="ctr"/>
          <a:r>
            <a:rPr lang="vi-VN" sz="2800" dirty="0" smtClean="0"/>
            <a:t>Kế hoạch kinh doanh</a:t>
          </a:r>
        </a:p>
        <a:p>
          <a:pPr algn="l"/>
          <a:r>
            <a:rPr lang="vi-VN" sz="1600" dirty="0" smtClean="0"/>
            <a:t>+ Kế hoạch tổ chức nhân sự</a:t>
          </a:r>
        </a:p>
        <a:p>
          <a:pPr algn="l"/>
          <a:r>
            <a:rPr lang="vi-VN" sz="1600" dirty="0" smtClean="0"/>
            <a:t>+ Kế hoạch tài chính</a:t>
          </a:r>
        </a:p>
      </dgm:t>
    </dgm:pt>
    <dgm:pt modelId="{32FAF45B-9898-4F41-A8AF-F94DB7B1316E}" type="parTrans" cxnId="{1F3D7CFA-A1B3-4B27-B61B-FA1035E63ECD}">
      <dgm:prSet/>
      <dgm:spPr/>
      <dgm:t>
        <a:bodyPr/>
        <a:lstStyle/>
        <a:p>
          <a:endParaRPr lang="en-US"/>
        </a:p>
      </dgm:t>
    </dgm:pt>
    <dgm:pt modelId="{BBAC0CC9-9563-4C29-9B86-B556E19717BA}" type="sibTrans" cxnId="{1F3D7CFA-A1B3-4B27-B61B-FA1035E63ECD}">
      <dgm:prSet/>
      <dgm:spPr/>
      <dgm:t>
        <a:bodyPr/>
        <a:lstStyle/>
        <a:p>
          <a:endParaRPr lang="en-US"/>
        </a:p>
      </dgm:t>
    </dgm:pt>
    <dgm:pt modelId="{5F8BB234-D5C3-4811-BBCF-C5EC9A73AC3D}" type="pres">
      <dgm:prSet presAssocID="{39A1618A-C638-4090-9A34-C4D59A7B2A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79C6A-1C32-48DD-B533-A25BBA043A03}" type="pres">
      <dgm:prSet presAssocID="{62714A08-56EE-4DFC-89D7-C8738DF1CA57}" presName="node" presStyleLbl="node1" presStyleIdx="0" presStyleCnt="4" custScaleY="105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B0F48-939F-4CF0-99EA-F1F9BAFBBF59}" type="pres">
      <dgm:prSet presAssocID="{03E8DEEC-1AE3-433C-BF28-4FD988B962FB}" presName="sibTrans" presStyleLbl="sibTrans1D1" presStyleIdx="0" presStyleCnt="3"/>
      <dgm:spPr/>
      <dgm:t>
        <a:bodyPr/>
        <a:lstStyle/>
        <a:p>
          <a:endParaRPr lang="en-US"/>
        </a:p>
      </dgm:t>
    </dgm:pt>
    <dgm:pt modelId="{F4A81B95-BA7C-40EE-9C08-5FB1B15753C2}" type="pres">
      <dgm:prSet presAssocID="{03E8DEEC-1AE3-433C-BF28-4FD988B962FB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8A2E5CE0-9CBE-40DC-9C4C-E9094CD4847D}" type="pres">
      <dgm:prSet presAssocID="{22930889-2341-407C-9163-6EE9A43A16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D872D-3F3E-45AC-96C1-9AB8A468EA4D}" type="pres">
      <dgm:prSet presAssocID="{48342CFA-6094-4385-BB04-02529DAD51FC}" presName="sibTrans" presStyleLbl="sibTrans1D1" presStyleIdx="1" presStyleCnt="3"/>
      <dgm:spPr/>
      <dgm:t>
        <a:bodyPr/>
        <a:lstStyle/>
        <a:p>
          <a:endParaRPr lang="en-US"/>
        </a:p>
      </dgm:t>
    </dgm:pt>
    <dgm:pt modelId="{12898083-40F5-4A46-B4D8-07A342EF6079}" type="pres">
      <dgm:prSet presAssocID="{48342CFA-6094-4385-BB04-02529DAD51FC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7C07AADB-709A-422D-A093-98EF51BAE3A4}" type="pres">
      <dgm:prSet presAssocID="{D54401EE-DB8B-49EA-BFC3-1380E0DFD7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801B9-4B1B-41FD-9359-9E069C3DE804}" type="pres">
      <dgm:prSet presAssocID="{CE63F026-234F-4492-B494-10B8A71D5B68}" presName="sibTrans" presStyleLbl="sibTrans1D1" presStyleIdx="2" presStyleCnt="3"/>
      <dgm:spPr/>
      <dgm:t>
        <a:bodyPr/>
        <a:lstStyle/>
        <a:p>
          <a:endParaRPr lang="en-US"/>
        </a:p>
      </dgm:t>
    </dgm:pt>
    <dgm:pt modelId="{79823BBD-F8D0-426C-A5DC-EA9A598C197F}" type="pres">
      <dgm:prSet presAssocID="{CE63F026-234F-4492-B494-10B8A71D5B68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574EA922-DE5E-4D21-8AAD-B1DF01B0B7A3}" type="pres">
      <dgm:prSet presAssocID="{A71B2FC6-A9D9-42AD-88A6-16E4C318F4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0C494C-3C02-487B-81C2-A3FCC8432CA8}" type="presOf" srcId="{CE63F026-234F-4492-B494-10B8A71D5B68}" destId="{335801B9-4B1B-41FD-9359-9E069C3DE804}" srcOrd="0" destOrd="0" presId="urn:microsoft.com/office/officeart/2005/8/layout/bProcess3"/>
    <dgm:cxn modelId="{F53EEE7E-9218-4131-BDF5-BBD2EEFDE39F}" type="presOf" srcId="{22930889-2341-407C-9163-6EE9A43A16EA}" destId="{8A2E5CE0-9CBE-40DC-9C4C-E9094CD4847D}" srcOrd="0" destOrd="0" presId="urn:microsoft.com/office/officeart/2005/8/layout/bProcess3"/>
    <dgm:cxn modelId="{CA8D019A-88C1-4CD1-8F65-FD7EC3279A0A}" type="presOf" srcId="{03E8DEEC-1AE3-433C-BF28-4FD988B962FB}" destId="{4B0B0F48-939F-4CF0-99EA-F1F9BAFBBF59}" srcOrd="0" destOrd="0" presId="urn:microsoft.com/office/officeart/2005/8/layout/bProcess3"/>
    <dgm:cxn modelId="{9E820397-4903-433E-844C-D1F1AA58468E}" type="presOf" srcId="{62714A08-56EE-4DFC-89D7-C8738DF1CA57}" destId="{A8579C6A-1C32-48DD-B533-A25BBA043A03}" srcOrd="0" destOrd="0" presId="urn:microsoft.com/office/officeart/2005/8/layout/bProcess3"/>
    <dgm:cxn modelId="{A2076412-2EE3-46CB-8581-11E6F87BAAF3}" type="presOf" srcId="{A71B2FC6-A9D9-42AD-88A6-16E4C318F411}" destId="{574EA922-DE5E-4D21-8AAD-B1DF01B0B7A3}" srcOrd="0" destOrd="0" presId="urn:microsoft.com/office/officeart/2005/8/layout/bProcess3"/>
    <dgm:cxn modelId="{466FD730-85DC-45FE-9E7B-D71257A8A3B4}" type="presOf" srcId="{39A1618A-C638-4090-9A34-C4D59A7B2A2E}" destId="{5F8BB234-D5C3-4811-BBCF-C5EC9A73AC3D}" srcOrd="0" destOrd="0" presId="urn:microsoft.com/office/officeart/2005/8/layout/bProcess3"/>
    <dgm:cxn modelId="{9C070963-7E66-4A6D-8590-6E0C5FD7A61A}" srcId="{39A1618A-C638-4090-9A34-C4D59A7B2A2E}" destId="{22930889-2341-407C-9163-6EE9A43A16EA}" srcOrd="1" destOrd="0" parTransId="{AC342AF4-9399-4571-B73F-92E3A521A5A5}" sibTransId="{48342CFA-6094-4385-BB04-02529DAD51FC}"/>
    <dgm:cxn modelId="{8F982247-D892-4DC8-8AA8-E6AE2CEFBDE5}" type="presOf" srcId="{48342CFA-6094-4385-BB04-02529DAD51FC}" destId="{12898083-40F5-4A46-B4D8-07A342EF6079}" srcOrd="1" destOrd="0" presId="urn:microsoft.com/office/officeart/2005/8/layout/bProcess3"/>
    <dgm:cxn modelId="{07EB5BB9-C79D-4008-983D-39DA7E5475D0}" type="presOf" srcId="{03E8DEEC-1AE3-433C-BF28-4FD988B962FB}" destId="{F4A81B95-BA7C-40EE-9C08-5FB1B15753C2}" srcOrd="1" destOrd="0" presId="urn:microsoft.com/office/officeart/2005/8/layout/bProcess3"/>
    <dgm:cxn modelId="{6A7CD273-A1F0-4787-8304-F1DDC338A281}" type="presOf" srcId="{48342CFA-6094-4385-BB04-02529DAD51FC}" destId="{9CCD872D-3F3E-45AC-96C1-9AB8A468EA4D}" srcOrd="0" destOrd="0" presId="urn:microsoft.com/office/officeart/2005/8/layout/bProcess3"/>
    <dgm:cxn modelId="{4E0417AB-16CF-4479-B404-3A568ABEC378}" type="presOf" srcId="{CE63F026-234F-4492-B494-10B8A71D5B68}" destId="{79823BBD-F8D0-426C-A5DC-EA9A598C197F}" srcOrd="1" destOrd="0" presId="urn:microsoft.com/office/officeart/2005/8/layout/bProcess3"/>
    <dgm:cxn modelId="{176DE69B-A82C-4728-B36C-39636C0991EF}" srcId="{39A1618A-C638-4090-9A34-C4D59A7B2A2E}" destId="{62714A08-56EE-4DFC-89D7-C8738DF1CA57}" srcOrd="0" destOrd="0" parTransId="{4118E0DC-0095-4267-AB19-29AE0CF41E6D}" sibTransId="{03E8DEEC-1AE3-433C-BF28-4FD988B962FB}"/>
    <dgm:cxn modelId="{04EB5143-55A6-4A4A-B25F-D3D58CF1A783}" type="presOf" srcId="{D54401EE-DB8B-49EA-BFC3-1380E0DFD756}" destId="{7C07AADB-709A-422D-A093-98EF51BAE3A4}" srcOrd="0" destOrd="0" presId="urn:microsoft.com/office/officeart/2005/8/layout/bProcess3"/>
    <dgm:cxn modelId="{79AEB6F7-A264-4444-9438-280404857CF4}" srcId="{39A1618A-C638-4090-9A34-C4D59A7B2A2E}" destId="{D54401EE-DB8B-49EA-BFC3-1380E0DFD756}" srcOrd="2" destOrd="0" parTransId="{57583B1A-A3E6-4BCB-A782-0BF4AF1B0C39}" sibTransId="{CE63F026-234F-4492-B494-10B8A71D5B68}"/>
    <dgm:cxn modelId="{1F3D7CFA-A1B3-4B27-B61B-FA1035E63ECD}" srcId="{39A1618A-C638-4090-9A34-C4D59A7B2A2E}" destId="{A71B2FC6-A9D9-42AD-88A6-16E4C318F411}" srcOrd="3" destOrd="0" parTransId="{32FAF45B-9898-4F41-A8AF-F94DB7B1316E}" sibTransId="{BBAC0CC9-9563-4C29-9B86-B556E19717BA}"/>
    <dgm:cxn modelId="{9659A759-16B1-40C2-BC52-404860E2B8CC}" type="presParOf" srcId="{5F8BB234-D5C3-4811-BBCF-C5EC9A73AC3D}" destId="{A8579C6A-1C32-48DD-B533-A25BBA043A03}" srcOrd="0" destOrd="0" presId="urn:microsoft.com/office/officeart/2005/8/layout/bProcess3"/>
    <dgm:cxn modelId="{7DDF2377-9A94-44A2-B8A0-0D53870E5D61}" type="presParOf" srcId="{5F8BB234-D5C3-4811-BBCF-C5EC9A73AC3D}" destId="{4B0B0F48-939F-4CF0-99EA-F1F9BAFBBF59}" srcOrd="1" destOrd="0" presId="urn:microsoft.com/office/officeart/2005/8/layout/bProcess3"/>
    <dgm:cxn modelId="{7624B1A1-B271-4650-923E-65741BDD876E}" type="presParOf" srcId="{4B0B0F48-939F-4CF0-99EA-F1F9BAFBBF59}" destId="{F4A81B95-BA7C-40EE-9C08-5FB1B15753C2}" srcOrd="0" destOrd="0" presId="urn:microsoft.com/office/officeart/2005/8/layout/bProcess3"/>
    <dgm:cxn modelId="{9496BA33-F63D-49E1-8D57-BED080AE1EFF}" type="presParOf" srcId="{5F8BB234-D5C3-4811-BBCF-C5EC9A73AC3D}" destId="{8A2E5CE0-9CBE-40DC-9C4C-E9094CD4847D}" srcOrd="2" destOrd="0" presId="urn:microsoft.com/office/officeart/2005/8/layout/bProcess3"/>
    <dgm:cxn modelId="{7C0B9B5B-05E6-4A23-93A2-E4A429679287}" type="presParOf" srcId="{5F8BB234-D5C3-4811-BBCF-C5EC9A73AC3D}" destId="{9CCD872D-3F3E-45AC-96C1-9AB8A468EA4D}" srcOrd="3" destOrd="0" presId="urn:microsoft.com/office/officeart/2005/8/layout/bProcess3"/>
    <dgm:cxn modelId="{ABAD11BF-0F9F-42AE-AAB0-D4EE98006667}" type="presParOf" srcId="{9CCD872D-3F3E-45AC-96C1-9AB8A468EA4D}" destId="{12898083-40F5-4A46-B4D8-07A342EF6079}" srcOrd="0" destOrd="0" presId="urn:microsoft.com/office/officeart/2005/8/layout/bProcess3"/>
    <dgm:cxn modelId="{00F4890D-09C9-4946-B129-3ADADE65F15B}" type="presParOf" srcId="{5F8BB234-D5C3-4811-BBCF-C5EC9A73AC3D}" destId="{7C07AADB-709A-422D-A093-98EF51BAE3A4}" srcOrd="4" destOrd="0" presId="urn:microsoft.com/office/officeart/2005/8/layout/bProcess3"/>
    <dgm:cxn modelId="{C7B95083-D8BD-470A-B600-985720491B66}" type="presParOf" srcId="{5F8BB234-D5C3-4811-BBCF-C5EC9A73AC3D}" destId="{335801B9-4B1B-41FD-9359-9E069C3DE804}" srcOrd="5" destOrd="0" presId="urn:microsoft.com/office/officeart/2005/8/layout/bProcess3"/>
    <dgm:cxn modelId="{3C45B1FE-D3E9-476D-A509-DEFCB997F4AD}" type="presParOf" srcId="{335801B9-4B1B-41FD-9359-9E069C3DE804}" destId="{79823BBD-F8D0-426C-A5DC-EA9A598C197F}" srcOrd="0" destOrd="0" presId="urn:microsoft.com/office/officeart/2005/8/layout/bProcess3"/>
    <dgm:cxn modelId="{D9DA38B3-E92F-49CA-AB5D-888E9534ED52}" type="presParOf" srcId="{5F8BB234-D5C3-4811-BBCF-C5EC9A73AC3D}" destId="{574EA922-DE5E-4D21-8AAD-B1DF01B0B7A3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A3B3D-5CC1-4D1A-8E7E-622C1648C742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7DC7B47-B38A-4B20-8471-60E3933B5633}">
      <dgm:prSet phldrT="[Text]" custT="1"/>
      <dgm:spPr/>
      <dgm:t>
        <a:bodyPr/>
        <a:lstStyle/>
        <a:p>
          <a:r>
            <a:rPr lang="vi-VN" sz="2000" dirty="0" smtClean="0">
              <a:latin typeface="+mn-lt"/>
            </a:rPr>
            <a:t>Địa chỉ:</a:t>
          </a:r>
          <a:r>
            <a:rPr lang="en-US" sz="2000" dirty="0" smtClean="0">
              <a:latin typeface="+mn-lt"/>
            </a:rPr>
            <a:t> </a:t>
          </a:r>
          <a:r>
            <a:rPr lang="en-US" sz="2000" dirty="0" err="1" smtClean="0">
              <a:latin typeface="+mn-lt"/>
            </a:rPr>
            <a:t>Đường</a:t>
          </a:r>
          <a:r>
            <a:rPr lang="en-US" sz="2000" dirty="0" smtClean="0">
              <a:latin typeface="+mn-lt"/>
            </a:rPr>
            <a:t> </a:t>
          </a:r>
          <a:r>
            <a:rPr lang="en-US" sz="2000" dirty="0" err="1" smtClean="0">
              <a:latin typeface="+mn-lt"/>
            </a:rPr>
            <a:t>Đặng</a:t>
          </a:r>
          <a:r>
            <a:rPr lang="en-US" sz="2000" dirty="0" smtClean="0">
              <a:latin typeface="+mn-lt"/>
            </a:rPr>
            <a:t> </a:t>
          </a:r>
          <a:r>
            <a:rPr lang="en-US" sz="2000" dirty="0" err="1" smtClean="0">
              <a:latin typeface="+mn-lt"/>
            </a:rPr>
            <a:t>Thùy</a:t>
          </a:r>
          <a:r>
            <a:rPr lang="en-US" sz="2000" dirty="0" smtClean="0">
              <a:latin typeface="+mn-lt"/>
            </a:rPr>
            <a:t> </a:t>
          </a:r>
          <a:r>
            <a:rPr lang="en-US" sz="2000" dirty="0" err="1" smtClean="0">
              <a:latin typeface="+mn-lt"/>
            </a:rPr>
            <a:t>Trâm</a:t>
          </a:r>
          <a:r>
            <a:rPr lang="en-US" sz="2000" dirty="0" smtClean="0">
              <a:latin typeface="+mn-lt"/>
            </a:rPr>
            <a:t>, </a:t>
          </a:r>
          <a:r>
            <a:rPr lang="en-US" sz="2000" dirty="0" err="1" smtClean="0">
              <a:latin typeface="+mn-lt"/>
            </a:rPr>
            <a:t>phường</a:t>
          </a:r>
          <a:r>
            <a:rPr lang="en-US" sz="2000" dirty="0" smtClean="0">
              <a:latin typeface="+mn-lt"/>
            </a:rPr>
            <a:t> 13, </a:t>
          </a:r>
          <a:r>
            <a:rPr lang="en-US" sz="2000" dirty="0" err="1" smtClean="0">
              <a:latin typeface="+mn-lt"/>
            </a:rPr>
            <a:t>quận</a:t>
          </a:r>
          <a:r>
            <a:rPr lang="en-US" sz="2000" dirty="0" smtClean="0">
              <a:latin typeface="+mn-lt"/>
            </a:rPr>
            <a:t> </a:t>
          </a:r>
          <a:r>
            <a:rPr lang="en-US" sz="2000" dirty="0" err="1" smtClean="0">
              <a:latin typeface="+mn-lt"/>
            </a:rPr>
            <a:t>Bình</a:t>
          </a:r>
          <a:r>
            <a:rPr lang="en-US" sz="2000" dirty="0" smtClean="0">
              <a:latin typeface="+mn-lt"/>
            </a:rPr>
            <a:t> </a:t>
          </a:r>
          <a:r>
            <a:rPr lang="en-US" sz="2000" dirty="0" err="1" smtClean="0">
              <a:latin typeface="+mn-lt"/>
            </a:rPr>
            <a:t>Thạnh</a:t>
          </a:r>
          <a:endParaRPr lang="en-US" sz="2000" dirty="0">
            <a:latin typeface="+mn-lt"/>
          </a:endParaRPr>
        </a:p>
      </dgm:t>
    </dgm:pt>
    <dgm:pt modelId="{684E39C6-B6CF-4010-BD6B-ACF968A97FE8}" type="parTrans" cxnId="{20761D3A-6904-400E-91FC-2A8EDCFB1578}">
      <dgm:prSet/>
      <dgm:spPr/>
      <dgm:t>
        <a:bodyPr/>
        <a:lstStyle/>
        <a:p>
          <a:endParaRPr lang="en-US"/>
        </a:p>
      </dgm:t>
    </dgm:pt>
    <dgm:pt modelId="{CF2C0EF1-B3E5-4BE4-AECB-343EE4B262D2}" type="sibTrans" cxnId="{20761D3A-6904-400E-91FC-2A8EDCFB1578}">
      <dgm:prSet/>
      <dgm:spPr/>
      <dgm:t>
        <a:bodyPr/>
        <a:lstStyle/>
        <a:p>
          <a:endParaRPr lang="en-US"/>
        </a:p>
      </dgm:t>
    </dgm:pt>
    <dgm:pt modelId="{67F6E639-996E-4632-AD32-A0074BACCE9C}">
      <dgm:prSet phldrT="[Text]" custT="1"/>
      <dgm:spPr/>
      <dgm:t>
        <a:bodyPr/>
        <a:lstStyle/>
        <a:p>
          <a:r>
            <a:rPr lang="vi-VN" sz="2000" dirty="0" smtClean="0"/>
            <a:t>Phương thức kinh doanh: Bán hàng tại cửa hàng</a:t>
          </a:r>
          <a:endParaRPr lang="en-US" sz="2000" dirty="0"/>
        </a:p>
      </dgm:t>
    </dgm:pt>
    <dgm:pt modelId="{6B38EFA1-4F35-4FFF-8B97-B35D5F0A615D}" type="parTrans" cxnId="{3478BE7C-1747-4706-9A39-F0509D838222}">
      <dgm:prSet/>
      <dgm:spPr/>
      <dgm:t>
        <a:bodyPr/>
        <a:lstStyle/>
        <a:p>
          <a:endParaRPr lang="en-US"/>
        </a:p>
      </dgm:t>
    </dgm:pt>
    <dgm:pt modelId="{451B36DD-1A33-4935-92FA-984A46FA53EE}" type="sibTrans" cxnId="{3478BE7C-1747-4706-9A39-F0509D838222}">
      <dgm:prSet/>
      <dgm:spPr/>
      <dgm:t>
        <a:bodyPr/>
        <a:lstStyle/>
        <a:p>
          <a:endParaRPr lang="en-US"/>
        </a:p>
      </dgm:t>
    </dgm:pt>
    <dgm:pt modelId="{36DAC4A2-AEC9-4850-8097-BB92FFF4113F}">
      <dgm:prSet phldrT="[Text]"/>
      <dgm:spPr/>
      <dgm:t>
        <a:bodyPr/>
        <a:lstStyle/>
        <a:p>
          <a:r>
            <a:rPr lang="vi-VN" dirty="0" smtClean="0"/>
            <a:t>Bán đồ ăn đảm bảo vệ sinh an toàn thực phẩm, ngon, hấp dẫn, giá cả phù hợp với túi tiền khách  hàng</a:t>
          </a:r>
          <a:endParaRPr lang="en-US" dirty="0"/>
        </a:p>
      </dgm:t>
    </dgm:pt>
    <dgm:pt modelId="{0A73A8EE-146D-403E-8685-763D23DF94C8}" type="parTrans" cxnId="{D008B017-D5FB-4515-9162-36FA9F6D346A}">
      <dgm:prSet/>
      <dgm:spPr/>
      <dgm:t>
        <a:bodyPr/>
        <a:lstStyle/>
        <a:p>
          <a:endParaRPr lang="en-US"/>
        </a:p>
      </dgm:t>
    </dgm:pt>
    <dgm:pt modelId="{27425B0D-3E94-4810-961D-98CBFD3B6DB7}" type="sibTrans" cxnId="{D008B017-D5FB-4515-9162-36FA9F6D346A}">
      <dgm:prSet/>
      <dgm:spPr/>
      <dgm:t>
        <a:bodyPr/>
        <a:lstStyle/>
        <a:p>
          <a:endParaRPr lang="en-US"/>
        </a:p>
      </dgm:t>
    </dgm:pt>
    <dgm:pt modelId="{2BD12ADB-74F5-40F6-854C-2C18DA3B3255}">
      <dgm:prSet phldrT="[Text]" custT="1"/>
      <dgm:spPr/>
      <dgm:t>
        <a:bodyPr/>
        <a:lstStyle/>
        <a:p>
          <a:r>
            <a:rPr lang="vi-VN" sz="2000" dirty="0" smtClean="0"/>
            <a:t>Vốn: 50 triệu</a:t>
          </a:r>
          <a:endParaRPr lang="en-US" sz="2000" dirty="0"/>
        </a:p>
      </dgm:t>
    </dgm:pt>
    <dgm:pt modelId="{C6F51C71-7C5E-416A-857A-BEE31D125B7F}" type="parTrans" cxnId="{574F2594-8DE1-4E55-8052-611B7458A8F9}">
      <dgm:prSet/>
      <dgm:spPr/>
      <dgm:t>
        <a:bodyPr/>
        <a:lstStyle/>
        <a:p>
          <a:endParaRPr lang="en-US"/>
        </a:p>
      </dgm:t>
    </dgm:pt>
    <dgm:pt modelId="{CD6C940D-2FE1-4C58-8238-EF7D24832B7B}" type="sibTrans" cxnId="{574F2594-8DE1-4E55-8052-611B7458A8F9}">
      <dgm:prSet/>
      <dgm:spPr/>
      <dgm:t>
        <a:bodyPr/>
        <a:lstStyle/>
        <a:p>
          <a:endParaRPr lang="en-US"/>
        </a:p>
      </dgm:t>
    </dgm:pt>
    <dgm:pt modelId="{1C49B4E5-F2C1-445E-A57A-A9EA5924357C}">
      <dgm:prSet phldrT="[Text]"/>
      <dgm:spPr/>
      <dgm:t>
        <a:bodyPr/>
        <a:lstStyle/>
        <a:p>
          <a:pPr algn="ctr"/>
          <a:r>
            <a:rPr lang="vi-VN" dirty="0" smtClean="0"/>
            <a:t>Mục tiêu: </a:t>
          </a:r>
        </a:p>
        <a:p>
          <a:pPr algn="l"/>
          <a:r>
            <a:rPr lang="vi-VN" dirty="0" smtClean="0"/>
            <a:t>- Đáp ứng nhu cầu của thị trường người tiêu dùng</a:t>
          </a:r>
        </a:p>
        <a:p>
          <a:pPr algn="l"/>
          <a:r>
            <a:rPr lang="vi-VN" dirty="0" smtClean="0"/>
            <a:t>- Thu lợi nhuận</a:t>
          </a:r>
          <a:endParaRPr lang="en-US" dirty="0"/>
        </a:p>
      </dgm:t>
    </dgm:pt>
    <dgm:pt modelId="{D4C55897-C913-4417-9715-AEBF516D7F4A}" type="parTrans" cxnId="{5579B5F8-DFAC-4904-8E81-2D6E7CFFAD7B}">
      <dgm:prSet/>
      <dgm:spPr/>
      <dgm:t>
        <a:bodyPr/>
        <a:lstStyle/>
        <a:p>
          <a:endParaRPr lang="en-US"/>
        </a:p>
      </dgm:t>
    </dgm:pt>
    <dgm:pt modelId="{90AEFFF8-A7BB-4F65-94DE-52CE02A8A87C}" type="sibTrans" cxnId="{5579B5F8-DFAC-4904-8E81-2D6E7CFFAD7B}">
      <dgm:prSet/>
      <dgm:spPr/>
      <dgm:t>
        <a:bodyPr/>
        <a:lstStyle/>
        <a:p>
          <a:endParaRPr lang="en-US"/>
        </a:p>
      </dgm:t>
    </dgm:pt>
    <dgm:pt modelId="{522AF1ED-954B-4AF3-BD9D-4F75FDA319E4}" type="pres">
      <dgm:prSet presAssocID="{09EA3B3D-5CC1-4D1A-8E7E-622C1648C7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D5D259-D5C2-4F1A-B77F-D556AD0EC498}" type="pres">
      <dgm:prSet presAssocID="{D7DC7B47-B38A-4B20-8471-60E3933B5633}" presName="vertOne" presStyleCnt="0"/>
      <dgm:spPr/>
    </dgm:pt>
    <dgm:pt modelId="{1E7F5CC6-2F1C-49DF-B055-A69DFA0369A2}" type="pres">
      <dgm:prSet presAssocID="{D7DC7B47-B38A-4B20-8471-60E3933B563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723DD4-AE3F-42C6-9AFC-84D84FBD1DFA}" type="pres">
      <dgm:prSet presAssocID="{D7DC7B47-B38A-4B20-8471-60E3933B5633}" presName="parTransOne" presStyleCnt="0"/>
      <dgm:spPr/>
    </dgm:pt>
    <dgm:pt modelId="{7E7C62FA-BF1D-4144-8BF9-5D8FFA211A5B}" type="pres">
      <dgm:prSet presAssocID="{D7DC7B47-B38A-4B20-8471-60E3933B5633}" presName="horzOne" presStyleCnt="0"/>
      <dgm:spPr/>
    </dgm:pt>
    <dgm:pt modelId="{E490BCBD-FB3A-45C0-9857-5BD0CD6AA327}" type="pres">
      <dgm:prSet presAssocID="{67F6E639-996E-4632-AD32-A0074BACCE9C}" presName="vertTwo" presStyleCnt="0"/>
      <dgm:spPr/>
    </dgm:pt>
    <dgm:pt modelId="{2CEA0C98-595D-4A92-82A3-40996596BA49}" type="pres">
      <dgm:prSet presAssocID="{67F6E639-996E-4632-AD32-A0074BACCE9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1DB3D0-9A94-41AA-8CB1-08CEDD7CF607}" type="pres">
      <dgm:prSet presAssocID="{67F6E639-996E-4632-AD32-A0074BACCE9C}" presName="parTransTwo" presStyleCnt="0"/>
      <dgm:spPr/>
    </dgm:pt>
    <dgm:pt modelId="{9BABF842-9B59-47AD-9731-9E5C2598D765}" type="pres">
      <dgm:prSet presAssocID="{67F6E639-996E-4632-AD32-A0074BACCE9C}" presName="horzTwo" presStyleCnt="0"/>
      <dgm:spPr/>
    </dgm:pt>
    <dgm:pt modelId="{0DC636B8-4552-40BB-86F1-20CCC3CF2F3A}" type="pres">
      <dgm:prSet presAssocID="{36DAC4A2-AEC9-4850-8097-BB92FFF4113F}" presName="vertThree" presStyleCnt="0"/>
      <dgm:spPr/>
    </dgm:pt>
    <dgm:pt modelId="{0957FEF4-5B77-4442-AC2B-75E1D19EA4CB}" type="pres">
      <dgm:prSet presAssocID="{36DAC4A2-AEC9-4850-8097-BB92FFF4113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597EEB-56F0-4A9B-B87F-5B9A2593AF40}" type="pres">
      <dgm:prSet presAssocID="{36DAC4A2-AEC9-4850-8097-BB92FFF4113F}" presName="horzThree" presStyleCnt="0"/>
      <dgm:spPr/>
    </dgm:pt>
    <dgm:pt modelId="{C1768171-2822-45F4-AC49-4C23B414A7CD}" type="pres">
      <dgm:prSet presAssocID="{451B36DD-1A33-4935-92FA-984A46FA53EE}" presName="sibSpaceTwo" presStyleCnt="0"/>
      <dgm:spPr/>
    </dgm:pt>
    <dgm:pt modelId="{B41AA192-99EE-4716-980C-7E79EB40620D}" type="pres">
      <dgm:prSet presAssocID="{2BD12ADB-74F5-40F6-854C-2C18DA3B3255}" presName="vertTwo" presStyleCnt="0"/>
      <dgm:spPr/>
    </dgm:pt>
    <dgm:pt modelId="{4EBE15EA-60F5-4FB6-A9D7-BCE1BD0C6B6C}" type="pres">
      <dgm:prSet presAssocID="{2BD12ADB-74F5-40F6-854C-2C18DA3B325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1C59D3-4AAE-4316-956F-467355E8F682}" type="pres">
      <dgm:prSet presAssocID="{2BD12ADB-74F5-40F6-854C-2C18DA3B3255}" presName="parTransTwo" presStyleCnt="0"/>
      <dgm:spPr/>
    </dgm:pt>
    <dgm:pt modelId="{41FF2881-74C9-4936-AE35-212234554A44}" type="pres">
      <dgm:prSet presAssocID="{2BD12ADB-74F5-40F6-854C-2C18DA3B3255}" presName="horzTwo" presStyleCnt="0"/>
      <dgm:spPr/>
    </dgm:pt>
    <dgm:pt modelId="{0B37D2E9-75E2-4AE4-B8D2-A4DDFE2FDD12}" type="pres">
      <dgm:prSet presAssocID="{1C49B4E5-F2C1-445E-A57A-A9EA5924357C}" presName="vertThree" presStyleCnt="0"/>
      <dgm:spPr/>
    </dgm:pt>
    <dgm:pt modelId="{BE17818F-B968-47EF-8517-ADF2ABF4DEE8}" type="pres">
      <dgm:prSet presAssocID="{1C49B4E5-F2C1-445E-A57A-A9EA5924357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C8D132-0093-460F-B7A4-7D9F33983145}" type="pres">
      <dgm:prSet presAssocID="{1C49B4E5-F2C1-445E-A57A-A9EA5924357C}" presName="horzThree" presStyleCnt="0"/>
      <dgm:spPr/>
    </dgm:pt>
  </dgm:ptLst>
  <dgm:cxnLst>
    <dgm:cxn modelId="{8A115A22-261A-4E44-88BD-E1C804D9D7BE}" type="presOf" srcId="{09EA3B3D-5CC1-4D1A-8E7E-622C1648C742}" destId="{522AF1ED-954B-4AF3-BD9D-4F75FDA319E4}" srcOrd="0" destOrd="0" presId="urn:microsoft.com/office/officeart/2005/8/layout/hierarchy4"/>
    <dgm:cxn modelId="{F410D14A-AD59-4605-9D16-771F6D1B51B6}" type="presOf" srcId="{67F6E639-996E-4632-AD32-A0074BACCE9C}" destId="{2CEA0C98-595D-4A92-82A3-40996596BA49}" srcOrd="0" destOrd="0" presId="urn:microsoft.com/office/officeart/2005/8/layout/hierarchy4"/>
    <dgm:cxn modelId="{3478BE7C-1747-4706-9A39-F0509D838222}" srcId="{D7DC7B47-B38A-4B20-8471-60E3933B5633}" destId="{67F6E639-996E-4632-AD32-A0074BACCE9C}" srcOrd="0" destOrd="0" parTransId="{6B38EFA1-4F35-4FFF-8B97-B35D5F0A615D}" sibTransId="{451B36DD-1A33-4935-92FA-984A46FA53EE}"/>
    <dgm:cxn modelId="{3D102118-4D7C-4255-9069-1BD291552C96}" type="presOf" srcId="{2BD12ADB-74F5-40F6-854C-2C18DA3B3255}" destId="{4EBE15EA-60F5-4FB6-A9D7-BCE1BD0C6B6C}" srcOrd="0" destOrd="0" presId="urn:microsoft.com/office/officeart/2005/8/layout/hierarchy4"/>
    <dgm:cxn modelId="{20761D3A-6904-400E-91FC-2A8EDCFB1578}" srcId="{09EA3B3D-5CC1-4D1A-8E7E-622C1648C742}" destId="{D7DC7B47-B38A-4B20-8471-60E3933B5633}" srcOrd="0" destOrd="0" parTransId="{684E39C6-B6CF-4010-BD6B-ACF968A97FE8}" sibTransId="{CF2C0EF1-B3E5-4BE4-AECB-343EE4B262D2}"/>
    <dgm:cxn modelId="{574F2594-8DE1-4E55-8052-611B7458A8F9}" srcId="{D7DC7B47-B38A-4B20-8471-60E3933B5633}" destId="{2BD12ADB-74F5-40F6-854C-2C18DA3B3255}" srcOrd="1" destOrd="0" parTransId="{C6F51C71-7C5E-416A-857A-BEE31D125B7F}" sibTransId="{CD6C940D-2FE1-4C58-8238-EF7D24832B7B}"/>
    <dgm:cxn modelId="{BDC536B2-8454-4304-890E-C2F68520A682}" type="presOf" srcId="{36DAC4A2-AEC9-4850-8097-BB92FFF4113F}" destId="{0957FEF4-5B77-4442-AC2B-75E1D19EA4CB}" srcOrd="0" destOrd="0" presId="urn:microsoft.com/office/officeart/2005/8/layout/hierarchy4"/>
    <dgm:cxn modelId="{4A1DEFFF-65AD-4F38-8ED5-4ECFDBA56F75}" type="presOf" srcId="{1C49B4E5-F2C1-445E-A57A-A9EA5924357C}" destId="{BE17818F-B968-47EF-8517-ADF2ABF4DEE8}" srcOrd="0" destOrd="0" presId="urn:microsoft.com/office/officeart/2005/8/layout/hierarchy4"/>
    <dgm:cxn modelId="{5579B5F8-DFAC-4904-8E81-2D6E7CFFAD7B}" srcId="{2BD12ADB-74F5-40F6-854C-2C18DA3B3255}" destId="{1C49B4E5-F2C1-445E-A57A-A9EA5924357C}" srcOrd="0" destOrd="0" parTransId="{D4C55897-C913-4417-9715-AEBF516D7F4A}" sibTransId="{90AEFFF8-A7BB-4F65-94DE-52CE02A8A87C}"/>
    <dgm:cxn modelId="{D008B017-D5FB-4515-9162-36FA9F6D346A}" srcId="{67F6E639-996E-4632-AD32-A0074BACCE9C}" destId="{36DAC4A2-AEC9-4850-8097-BB92FFF4113F}" srcOrd="0" destOrd="0" parTransId="{0A73A8EE-146D-403E-8685-763D23DF94C8}" sibTransId="{27425B0D-3E94-4810-961D-98CBFD3B6DB7}"/>
    <dgm:cxn modelId="{52EF1858-6F90-40AA-8F23-9F0F2F7166EC}" type="presOf" srcId="{D7DC7B47-B38A-4B20-8471-60E3933B5633}" destId="{1E7F5CC6-2F1C-49DF-B055-A69DFA0369A2}" srcOrd="0" destOrd="0" presId="urn:microsoft.com/office/officeart/2005/8/layout/hierarchy4"/>
    <dgm:cxn modelId="{CEDD2B32-8E7A-4B07-A711-05B21BC4A632}" type="presParOf" srcId="{522AF1ED-954B-4AF3-BD9D-4F75FDA319E4}" destId="{08D5D259-D5C2-4F1A-B77F-D556AD0EC498}" srcOrd="0" destOrd="0" presId="urn:microsoft.com/office/officeart/2005/8/layout/hierarchy4"/>
    <dgm:cxn modelId="{2B3FB0F7-F7E0-43DF-803D-4B2E90DC6815}" type="presParOf" srcId="{08D5D259-D5C2-4F1A-B77F-D556AD0EC498}" destId="{1E7F5CC6-2F1C-49DF-B055-A69DFA0369A2}" srcOrd="0" destOrd="0" presId="urn:microsoft.com/office/officeart/2005/8/layout/hierarchy4"/>
    <dgm:cxn modelId="{75E22A18-5AC7-469A-A26F-705AA4201265}" type="presParOf" srcId="{08D5D259-D5C2-4F1A-B77F-D556AD0EC498}" destId="{FB723DD4-AE3F-42C6-9AFC-84D84FBD1DFA}" srcOrd="1" destOrd="0" presId="urn:microsoft.com/office/officeart/2005/8/layout/hierarchy4"/>
    <dgm:cxn modelId="{DEC3DB6D-A10A-468C-9709-FA56A80091A9}" type="presParOf" srcId="{08D5D259-D5C2-4F1A-B77F-D556AD0EC498}" destId="{7E7C62FA-BF1D-4144-8BF9-5D8FFA211A5B}" srcOrd="2" destOrd="0" presId="urn:microsoft.com/office/officeart/2005/8/layout/hierarchy4"/>
    <dgm:cxn modelId="{944619FA-C6C5-42AF-AC16-A7F69C3AFE3D}" type="presParOf" srcId="{7E7C62FA-BF1D-4144-8BF9-5D8FFA211A5B}" destId="{E490BCBD-FB3A-45C0-9857-5BD0CD6AA327}" srcOrd="0" destOrd="0" presId="urn:microsoft.com/office/officeart/2005/8/layout/hierarchy4"/>
    <dgm:cxn modelId="{9313FB65-2C69-4999-A837-17CC60DFBB91}" type="presParOf" srcId="{E490BCBD-FB3A-45C0-9857-5BD0CD6AA327}" destId="{2CEA0C98-595D-4A92-82A3-40996596BA49}" srcOrd="0" destOrd="0" presId="urn:microsoft.com/office/officeart/2005/8/layout/hierarchy4"/>
    <dgm:cxn modelId="{446F2C2D-4B14-4A9A-9845-50AAB878D82B}" type="presParOf" srcId="{E490BCBD-FB3A-45C0-9857-5BD0CD6AA327}" destId="{C11DB3D0-9A94-41AA-8CB1-08CEDD7CF607}" srcOrd="1" destOrd="0" presId="urn:microsoft.com/office/officeart/2005/8/layout/hierarchy4"/>
    <dgm:cxn modelId="{98DC3F72-79A8-4FD3-9271-3141CCA9B5F9}" type="presParOf" srcId="{E490BCBD-FB3A-45C0-9857-5BD0CD6AA327}" destId="{9BABF842-9B59-47AD-9731-9E5C2598D765}" srcOrd="2" destOrd="0" presId="urn:microsoft.com/office/officeart/2005/8/layout/hierarchy4"/>
    <dgm:cxn modelId="{780092AE-53B9-4D18-839E-6F381A371E1E}" type="presParOf" srcId="{9BABF842-9B59-47AD-9731-9E5C2598D765}" destId="{0DC636B8-4552-40BB-86F1-20CCC3CF2F3A}" srcOrd="0" destOrd="0" presId="urn:microsoft.com/office/officeart/2005/8/layout/hierarchy4"/>
    <dgm:cxn modelId="{304C51CA-A5EF-4D39-8760-91DFD31DD2AE}" type="presParOf" srcId="{0DC636B8-4552-40BB-86F1-20CCC3CF2F3A}" destId="{0957FEF4-5B77-4442-AC2B-75E1D19EA4CB}" srcOrd="0" destOrd="0" presId="urn:microsoft.com/office/officeart/2005/8/layout/hierarchy4"/>
    <dgm:cxn modelId="{49E09D64-AF67-4F99-AD5A-A2ED3CCD3FB6}" type="presParOf" srcId="{0DC636B8-4552-40BB-86F1-20CCC3CF2F3A}" destId="{41597EEB-56F0-4A9B-B87F-5B9A2593AF40}" srcOrd="1" destOrd="0" presId="urn:microsoft.com/office/officeart/2005/8/layout/hierarchy4"/>
    <dgm:cxn modelId="{57F483DE-54BD-4F9A-856B-EA31A65F3172}" type="presParOf" srcId="{7E7C62FA-BF1D-4144-8BF9-5D8FFA211A5B}" destId="{C1768171-2822-45F4-AC49-4C23B414A7CD}" srcOrd="1" destOrd="0" presId="urn:microsoft.com/office/officeart/2005/8/layout/hierarchy4"/>
    <dgm:cxn modelId="{51325B77-F01E-4173-9355-B401DE340A47}" type="presParOf" srcId="{7E7C62FA-BF1D-4144-8BF9-5D8FFA211A5B}" destId="{B41AA192-99EE-4716-980C-7E79EB40620D}" srcOrd="2" destOrd="0" presId="urn:microsoft.com/office/officeart/2005/8/layout/hierarchy4"/>
    <dgm:cxn modelId="{D7705EF0-2A98-4AE6-A3B6-A562F1F3550A}" type="presParOf" srcId="{B41AA192-99EE-4716-980C-7E79EB40620D}" destId="{4EBE15EA-60F5-4FB6-A9D7-BCE1BD0C6B6C}" srcOrd="0" destOrd="0" presId="urn:microsoft.com/office/officeart/2005/8/layout/hierarchy4"/>
    <dgm:cxn modelId="{C8AF8B57-0B9E-4F70-82D9-E7113938473A}" type="presParOf" srcId="{B41AA192-99EE-4716-980C-7E79EB40620D}" destId="{FA1C59D3-4AAE-4316-956F-467355E8F682}" srcOrd="1" destOrd="0" presId="urn:microsoft.com/office/officeart/2005/8/layout/hierarchy4"/>
    <dgm:cxn modelId="{9FA06353-9A09-4351-B859-D9D8E8E94266}" type="presParOf" srcId="{B41AA192-99EE-4716-980C-7E79EB40620D}" destId="{41FF2881-74C9-4936-AE35-212234554A44}" srcOrd="2" destOrd="0" presId="urn:microsoft.com/office/officeart/2005/8/layout/hierarchy4"/>
    <dgm:cxn modelId="{0282DCA6-A5EC-4413-B294-972B482AECD4}" type="presParOf" srcId="{41FF2881-74C9-4936-AE35-212234554A44}" destId="{0B37D2E9-75E2-4AE4-B8D2-A4DDFE2FDD12}" srcOrd="0" destOrd="0" presId="urn:microsoft.com/office/officeart/2005/8/layout/hierarchy4"/>
    <dgm:cxn modelId="{B8318C6D-8B34-4D28-B544-861A9FAE105A}" type="presParOf" srcId="{0B37D2E9-75E2-4AE4-B8D2-A4DDFE2FDD12}" destId="{BE17818F-B968-47EF-8517-ADF2ABF4DEE8}" srcOrd="0" destOrd="0" presId="urn:microsoft.com/office/officeart/2005/8/layout/hierarchy4"/>
    <dgm:cxn modelId="{CFA9DB22-3D30-423A-ADE8-49B267BAA37F}" type="presParOf" srcId="{0B37D2E9-75E2-4AE4-B8D2-A4DDFE2FDD12}" destId="{FDC8D132-0093-460F-B7A4-7D9F3398314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27AAEB-C511-4EB5-A1EC-8D186C67E50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0E7A7EF-DE73-4522-BA53-FE36658CA52D}">
      <dgm:prSet custT="1"/>
      <dgm:spPr/>
      <dgm:t>
        <a:bodyPr/>
        <a:lstStyle/>
        <a:p>
          <a:pPr rtl="0"/>
          <a:r>
            <a:rPr lang="vi-VN" sz="3600" dirty="0" smtClean="0"/>
            <a:t>1. Nhu cầu thị trường</a:t>
          </a:r>
          <a:endParaRPr lang="en-US" sz="3600" dirty="0"/>
        </a:p>
      </dgm:t>
    </dgm:pt>
    <dgm:pt modelId="{72451CB3-9BE6-470C-96AC-BDA850BC856A}" type="parTrans" cxnId="{828F8BBA-5490-4D6B-8408-B6AB3D00B608}">
      <dgm:prSet/>
      <dgm:spPr/>
      <dgm:t>
        <a:bodyPr/>
        <a:lstStyle/>
        <a:p>
          <a:endParaRPr lang="en-US"/>
        </a:p>
      </dgm:t>
    </dgm:pt>
    <dgm:pt modelId="{EA244425-425B-48BF-A6BC-236112298965}" type="sibTrans" cxnId="{828F8BBA-5490-4D6B-8408-B6AB3D00B608}">
      <dgm:prSet/>
      <dgm:spPr/>
      <dgm:t>
        <a:bodyPr/>
        <a:lstStyle/>
        <a:p>
          <a:endParaRPr lang="en-US"/>
        </a:p>
      </dgm:t>
    </dgm:pt>
    <dgm:pt modelId="{B4235B64-7913-4ECC-B917-AD5EB24344DE}" type="pres">
      <dgm:prSet presAssocID="{E627AAEB-C511-4EB5-A1EC-8D186C67E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C69D8B-D7DE-4858-B599-9F78407240EC}" type="pres">
      <dgm:prSet presAssocID="{50E7A7EF-DE73-4522-BA53-FE36658CA52D}" presName="parentText" presStyleLbl="node1" presStyleIdx="0" presStyleCnt="1" custLinFactNeighborX="-15385" custLinFactNeighborY="-687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15E1DA-8B10-4C3A-B441-6A50398BF6AF}" type="presOf" srcId="{E627AAEB-C511-4EB5-A1EC-8D186C67E50A}" destId="{B4235B64-7913-4ECC-B917-AD5EB24344DE}" srcOrd="0" destOrd="0" presId="urn:microsoft.com/office/officeart/2005/8/layout/vList2"/>
    <dgm:cxn modelId="{828F8BBA-5490-4D6B-8408-B6AB3D00B608}" srcId="{E627AAEB-C511-4EB5-A1EC-8D186C67E50A}" destId="{50E7A7EF-DE73-4522-BA53-FE36658CA52D}" srcOrd="0" destOrd="0" parTransId="{72451CB3-9BE6-470C-96AC-BDA850BC856A}" sibTransId="{EA244425-425B-48BF-A6BC-236112298965}"/>
    <dgm:cxn modelId="{C8BE55C6-1432-413E-BB20-798C5CC041FF}" type="presOf" srcId="{50E7A7EF-DE73-4522-BA53-FE36658CA52D}" destId="{01C69D8B-D7DE-4858-B599-9F78407240EC}" srcOrd="0" destOrd="0" presId="urn:microsoft.com/office/officeart/2005/8/layout/vList2"/>
    <dgm:cxn modelId="{336C6EB6-A91B-4D85-9559-07DBE402A935}" type="presParOf" srcId="{B4235B64-7913-4ECC-B917-AD5EB24344DE}" destId="{01C69D8B-D7DE-4858-B599-9F78407240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6FC71-58CF-4D5B-8F5D-C20CFDE93A9D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85475A7-3029-4727-8A68-B2F3E11E3C18}">
      <dgm:prSet/>
      <dgm:spPr/>
      <dgm:t>
        <a:bodyPr/>
        <a:lstStyle/>
        <a:p>
          <a:pPr rtl="0"/>
          <a:r>
            <a:rPr lang="vi-VN" dirty="0" smtClean="0"/>
            <a:t>Thị trường tiềm năng</a:t>
          </a:r>
          <a:endParaRPr lang="en-US" dirty="0"/>
        </a:p>
      </dgm:t>
    </dgm:pt>
    <dgm:pt modelId="{40A0AC5F-36F5-4B89-8413-CCFA3700CAB5}" type="parTrans" cxnId="{2738B661-96BF-4313-8CEE-25A8360AC6D3}">
      <dgm:prSet/>
      <dgm:spPr/>
      <dgm:t>
        <a:bodyPr/>
        <a:lstStyle/>
        <a:p>
          <a:endParaRPr lang="en-US"/>
        </a:p>
      </dgm:t>
    </dgm:pt>
    <dgm:pt modelId="{25900547-B24D-46AD-A6CC-629E968E2853}" type="sibTrans" cxnId="{2738B661-96BF-4313-8CEE-25A8360AC6D3}">
      <dgm:prSet/>
      <dgm:spPr/>
      <dgm:t>
        <a:bodyPr/>
        <a:lstStyle/>
        <a:p>
          <a:endParaRPr lang="en-US"/>
        </a:p>
      </dgm:t>
    </dgm:pt>
    <dgm:pt modelId="{D7A81D3C-08D1-4558-A825-8CA04661DC3A}" type="pres">
      <dgm:prSet presAssocID="{1836FC71-58CF-4D5B-8F5D-C20CFDE93A9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93E318-6750-446C-8627-C38B1B9A747E}" type="pres">
      <dgm:prSet presAssocID="{585475A7-3029-4727-8A68-B2F3E11E3C18}" presName="horFlow" presStyleCnt="0"/>
      <dgm:spPr/>
    </dgm:pt>
    <dgm:pt modelId="{E3DF6EBB-B2CA-48C7-B3EC-F9079444C5A9}" type="pres">
      <dgm:prSet presAssocID="{585475A7-3029-4727-8A68-B2F3E11E3C18}" presName="bigChev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2738B661-96BF-4313-8CEE-25A8360AC6D3}" srcId="{1836FC71-58CF-4D5B-8F5D-C20CFDE93A9D}" destId="{585475A7-3029-4727-8A68-B2F3E11E3C18}" srcOrd="0" destOrd="0" parTransId="{40A0AC5F-36F5-4B89-8413-CCFA3700CAB5}" sibTransId="{25900547-B24D-46AD-A6CC-629E968E2853}"/>
    <dgm:cxn modelId="{05403DA6-23AE-441E-8593-776A6F2D2D98}" type="presOf" srcId="{585475A7-3029-4727-8A68-B2F3E11E3C18}" destId="{E3DF6EBB-B2CA-48C7-B3EC-F9079444C5A9}" srcOrd="0" destOrd="0" presId="urn:microsoft.com/office/officeart/2005/8/layout/lProcess3"/>
    <dgm:cxn modelId="{27DCBC1A-AB57-46EC-B417-873AA448EA8C}" type="presOf" srcId="{1836FC71-58CF-4D5B-8F5D-C20CFDE93A9D}" destId="{D7A81D3C-08D1-4558-A825-8CA04661DC3A}" srcOrd="0" destOrd="0" presId="urn:microsoft.com/office/officeart/2005/8/layout/lProcess3"/>
    <dgm:cxn modelId="{D4A941A8-DC21-4320-8738-80C21B98645F}" type="presParOf" srcId="{D7A81D3C-08D1-4558-A825-8CA04661DC3A}" destId="{4493E318-6750-446C-8627-C38B1B9A747E}" srcOrd="0" destOrd="0" presId="urn:microsoft.com/office/officeart/2005/8/layout/lProcess3"/>
    <dgm:cxn modelId="{B8BEA025-90BC-4AFD-8101-885423E7DB86}" type="presParOf" srcId="{4493E318-6750-446C-8627-C38B1B9A747E}" destId="{E3DF6EBB-B2CA-48C7-B3EC-F9079444C5A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15B0EE-677F-481A-BE9F-BB9FDD20E213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E5EBA0-E7C0-4409-B624-9C1A88D6A1F7}">
      <dgm:prSet phldrT="[Text]"/>
      <dgm:spPr/>
      <dgm:t>
        <a:bodyPr/>
        <a:lstStyle/>
        <a:p>
          <a:r>
            <a:rPr lang="vi-VN" dirty="0" smtClean="0"/>
            <a:t>90% người đã từng ăn đồ ăn nhanh</a:t>
          </a:r>
          <a:endParaRPr lang="en-US" dirty="0"/>
        </a:p>
      </dgm:t>
    </dgm:pt>
    <dgm:pt modelId="{5F2D996B-179A-4876-8099-C4375C795CBB}" type="parTrans" cxnId="{C3F11C2E-7AF3-4D8B-AB54-7CFFBB3768B9}">
      <dgm:prSet/>
      <dgm:spPr/>
      <dgm:t>
        <a:bodyPr/>
        <a:lstStyle/>
        <a:p>
          <a:endParaRPr lang="en-US"/>
        </a:p>
      </dgm:t>
    </dgm:pt>
    <dgm:pt modelId="{ED66ED25-4A15-4850-BA35-9879F8127351}" type="sibTrans" cxnId="{C3F11C2E-7AF3-4D8B-AB54-7CFFBB3768B9}">
      <dgm:prSet/>
      <dgm:spPr/>
      <dgm:t>
        <a:bodyPr/>
        <a:lstStyle/>
        <a:p>
          <a:endParaRPr lang="en-US"/>
        </a:p>
      </dgm:t>
    </dgm:pt>
    <dgm:pt modelId="{7534EEDC-F695-448D-B9C0-7E45C66C6BBB}">
      <dgm:prSet phldrT="[Text]"/>
      <dgm:spPr/>
      <dgm:t>
        <a:bodyPr/>
        <a:lstStyle/>
        <a:p>
          <a:r>
            <a:rPr lang="vi-VN" dirty="0" smtClean="0"/>
            <a:t>55% người có thói quen ăn đồ ăn nhanh mỗi ngày</a:t>
          </a:r>
          <a:endParaRPr lang="en-US" dirty="0"/>
        </a:p>
      </dgm:t>
    </dgm:pt>
    <dgm:pt modelId="{55FFCF70-5131-44A8-B6E3-00FBDA5823B6}" type="parTrans" cxnId="{76BD6B1D-527D-4D3B-BFA8-93C4569E5B47}">
      <dgm:prSet/>
      <dgm:spPr/>
      <dgm:t>
        <a:bodyPr/>
        <a:lstStyle/>
        <a:p>
          <a:endParaRPr lang="en-US"/>
        </a:p>
      </dgm:t>
    </dgm:pt>
    <dgm:pt modelId="{0A578F83-98FD-4979-AF8C-CBA839D7A18E}" type="sibTrans" cxnId="{76BD6B1D-527D-4D3B-BFA8-93C4569E5B47}">
      <dgm:prSet/>
      <dgm:spPr/>
      <dgm:t>
        <a:bodyPr/>
        <a:lstStyle/>
        <a:p>
          <a:endParaRPr lang="en-US"/>
        </a:p>
      </dgm:t>
    </dgm:pt>
    <dgm:pt modelId="{925764AF-9A80-4A81-929D-FDD8A7C48A3D}">
      <dgm:prSet phldrT="[Text]"/>
      <dgm:spPr/>
      <dgm:t>
        <a:bodyPr/>
        <a:lstStyle/>
        <a:p>
          <a:r>
            <a:rPr lang="vi-VN" dirty="0" smtClean="0"/>
            <a:t>20% người có ăn đồ ăn nhanh mỗi tuần</a:t>
          </a:r>
          <a:endParaRPr lang="en-US" dirty="0"/>
        </a:p>
      </dgm:t>
    </dgm:pt>
    <dgm:pt modelId="{933CD40B-C0FB-45B9-9433-477F217E0916}" type="parTrans" cxnId="{E2577914-AEFE-4E81-891C-BC2E472DED07}">
      <dgm:prSet/>
      <dgm:spPr/>
      <dgm:t>
        <a:bodyPr/>
        <a:lstStyle/>
        <a:p>
          <a:endParaRPr lang="en-US"/>
        </a:p>
      </dgm:t>
    </dgm:pt>
    <dgm:pt modelId="{1A00133A-70E8-4E74-8119-08B706766FC2}" type="sibTrans" cxnId="{E2577914-AEFE-4E81-891C-BC2E472DED07}">
      <dgm:prSet/>
      <dgm:spPr/>
      <dgm:t>
        <a:bodyPr/>
        <a:lstStyle/>
        <a:p>
          <a:endParaRPr lang="en-US"/>
        </a:p>
      </dgm:t>
    </dgm:pt>
    <dgm:pt modelId="{0C25AD3F-E99C-4EDD-8851-FBA0244B691E}">
      <dgm:prSet phldrT="[Text]"/>
      <dgm:spPr/>
      <dgm:t>
        <a:bodyPr/>
        <a:lstStyle/>
        <a:p>
          <a:endParaRPr lang="en-US" sz="1700" dirty="0"/>
        </a:p>
      </dgm:t>
    </dgm:pt>
    <dgm:pt modelId="{04FA3E8F-05D7-4103-9FF6-0D6F353A9695}" type="parTrans" cxnId="{832DD5DC-2989-4269-A056-2339E2329765}">
      <dgm:prSet/>
      <dgm:spPr/>
      <dgm:t>
        <a:bodyPr/>
        <a:lstStyle/>
        <a:p>
          <a:endParaRPr lang="en-US"/>
        </a:p>
      </dgm:t>
    </dgm:pt>
    <dgm:pt modelId="{1986670C-0BFC-47BB-A381-D63D04CE2C17}" type="sibTrans" cxnId="{832DD5DC-2989-4269-A056-2339E2329765}">
      <dgm:prSet/>
      <dgm:spPr/>
      <dgm:t>
        <a:bodyPr/>
        <a:lstStyle/>
        <a:p>
          <a:endParaRPr lang="en-US"/>
        </a:p>
      </dgm:t>
    </dgm:pt>
    <dgm:pt modelId="{51603F2A-D454-4D8E-885E-0303D155D0BF}">
      <dgm:prSet phldrT="[Text]" custT="1"/>
      <dgm:spPr/>
      <dgm:t>
        <a:bodyPr/>
        <a:lstStyle/>
        <a:p>
          <a:r>
            <a:rPr lang="vi-VN" sz="1600" dirty="0" smtClean="0"/>
            <a:t>Quán ăn có thực đơn đa dạng,  không gian sạch đẹp và mát mẻ</a:t>
          </a:r>
          <a:endParaRPr lang="en-US" sz="1600" dirty="0"/>
        </a:p>
      </dgm:t>
    </dgm:pt>
    <dgm:pt modelId="{D1430493-325F-4016-B102-21AEBE26CAC9}" type="parTrans" cxnId="{BE216012-4C69-448B-ABFF-284BB6DFBFD7}">
      <dgm:prSet/>
      <dgm:spPr/>
      <dgm:t>
        <a:bodyPr/>
        <a:lstStyle/>
        <a:p>
          <a:endParaRPr lang="en-US"/>
        </a:p>
      </dgm:t>
    </dgm:pt>
    <dgm:pt modelId="{F806F34A-24F6-4C14-84EA-5E4893129AB9}" type="sibTrans" cxnId="{BE216012-4C69-448B-ABFF-284BB6DFBFD7}">
      <dgm:prSet/>
      <dgm:spPr/>
      <dgm:t>
        <a:bodyPr/>
        <a:lstStyle/>
        <a:p>
          <a:endParaRPr lang="en-US"/>
        </a:p>
      </dgm:t>
    </dgm:pt>
    <dgm:pt modelId="{8E0B9602-EA35-4EFC-934B-7CFD63739B46}">
      <dgm:prSet phldrT="[Text]"/>
      <dgm:spPr/>
      <dgm:t>
        <a:bodyPr/>
        <a:lstStyle/>
        <a:p>
          <a:r>
            <a:rPr lang="vi-VN" dirty="0" smtClean="0"/>
            <a:t>Khách hàng tiềm năng: </a:t>
          </a:r>
        </a:p>
      </dgm:t>
    </dgm:pt>
    <dgm:pt modelId="{7642293B-0EDB-464F-A841-BAC7A3D8764B}" type="parTrans" cxnId="{6601581D-9D35-42A5-A845-0D3F829D42CB}">
      <dgm:prSet/>
      <dgm:spPr/>
      <dgm:t>
        <a:bodyPr/>
        <a:lstStyle/>
        <a:p>
          <a:endParaRPr lang="en-US"/>
        </a:p>
      </dgm:t>
    </dgm:pt>
    <dgm:pt modelId="{177076DA-EB38-4ABF-B046-398FCBE8C0FD}" type="sibTrans" cxnId="{6601581D-9D35-42A5-A845-0D3F829D42CB}">
      <dgm:prSet/>
      <dgm:spPr/>
      <dgm:t>
        <a:bodyPr/>
        <a:lstStyle/>
        <a:p>
          <a:endParaRPr lang="en-US"/>
        </a:p>
      </dgm:t>
    </dgm:pt>
    <dgm:pt modelId="{8417F3AD-1C59-452C-8911-1A6A84FFE6E3}">
      <dgm:prSet phldrT="[Text]"/>
      <dgm:spPr/>
      <dgm:t>
        <a:bodyPr/>
        <a:lstStyle/>
        <a:p>
          <a:r>
            <a:rPr lang="vi-VN" dirty="0" smtClean="0"/>
            <a:t>Học sinh</a:t>
          </a:r>
          <a:endParaRPr lang="en-US" dirty="0"/>
        </a:p>
      </dgm:t>
    </dgm:pt>
    <dgm:pt modelId="{D4AF0370-6E8A-48FA-B527-EFAA0B4E6702}" type="parTrans" cxnId="{E131E3FC-76DE-4A1B-96A1-EAEFC6AB64C9}">
      <dgm:prSet/>
      <dgm:spPr/>
      <dgm:t>
        <a:bodyPr/>
        <a:lstStyle/>
        <a:p>
          <a:endParaRPr lang="en-US"/>
        </a:p>
      </dgm:t>
    </dgm:pt>
    <dgm:pt modelId="{871CCBCC-1997-4A76-9DEF-834E60F6384B}" type="sibTrans" cxnId="{E131E3FC-76DE-4A1B-96A1-EAEFC6AB64C9}">
      <dgm:prSet/>
      <dgm:spPr/>
      <dgm:t>
        <a:bodyPr/>
        <a:lstStyle/>
        <a:p>
          <a:endParaRPr lang="en-US"/>
        </a:p>
      </dgm:t>
    </dgm:pt>
    <dgm:pt modelId="{3B8739E9-E90E-4DE6-969E-C11F6D57B566}">
      <dgm:prSet phldrT="[Text]"/>
      <dgm:spPr/>
      <dgm:t>
        <a:bodyPr/>
        <a:lstStyle/>
        <a:p>
          <a:r>
            <a:rPr lang="vi-VN" dirty="0" smtClean="0"/>
            <a:t>Nhân viên công sở</a:t>
          </a:r>
          <a:endParaRPr lang="en-US" dirty="0"/>
        </a:p>
      </dgm:t>
    </dgm:pt>
    <dgm:pt modelId="{C5BE4C7A-5081-47E5-AB17-A44F1088974C}" type="parTrans" cxnId="{D8E50E63-EE9D-4F80-826D-BAE71734C896}">
      <dgm:prSet/>
      <dgm:spPr/>
      <dgm:t>
        <a:bodyPr/>
        <a:lstStyle/>
        <a:p>
          <a:endParaRPr lang="en-US"/>
        </a:p>
      </dgm:t>
    </dgm:pt>
    <dgm:pt modelId="{6BD0DDFD-F41F-4B34-AFB0-B9F7FED318DB}" type="sibTrans" cxnId="{D8E50E63-EE9D-4F80-826D-BAE71734C896}">
      <dgm:prSet/>
      <dgm:spPr/>
      <dgm:t>
        <a:bodyPr/>
        <a:lstStyle/>
        <a:p>
          <a:endParaRPr lang="en-US"/>
        </a:p>
      </dgm:t>
    </dgm:pt>
    <dgm:pt modelId="{B60986DF-286C-4118-99D7-30AD929C6814}">
      <dgm:prSet phldrT="[Text]" custT="1"/>
      <dgm:spPr/>
      <dgm:t>
        <a:bodyPr/>
        <a:lstStyle/>
        <a:p>
          <a:r>
            <a:rPr lang="vi-VN" sz="1600" dirty="0" smtClean="0"/>
            <a:t>hiện nay, mọi người chi nhiều tiền cho nhu cầu ăn uống và giải trí</a:t>
          </a:r>
          <a:endParaRPr lang="en-US" sz="1600" dirty="0"/>
        </a:p>
      </dgm:t>
    </dgm:pt>
    <dgm:pt modelId="{41516090-CE88-4606-A106-FD92C92893ED}" type="sibTrans" cxnId="{48E6298B-3F3B-47D8-871F-D09FBEF6E2DD}">
      <dgm:prSet/>
      <dgm:spPr/>
      <dgm:t>
        <a:bodyPr/>
        <a:lstStyle/>
        <a:p>
          <a:endParaRPr lang="en-US"/>
        </a:p>
      </dgm:t>
    </dgm:pt>
    <dgm:pt modelId="{3AF8152A-9807-497B-9CBC-AAAB43381773}" type="parTrans" cxnId="{48E6298B-3F3B-47D8-871F-D09FBEF6E2DD}">
      <dgm:prSet/>
      <dgm:spPr/>
      <dgm:t>
        <a:bodyPr/>
        <a:lstStyle/>
        <a:p>
          <a:endParaRPr lang="en-US"/>
        </a:p>
      </dgm:t>
    </dgm:pt>
    <dgm:pt modelId="{0294FDB5-AA32-4B9B-9AB6-D9AE4BC2B380}" type="pres">
      <dgm:prSet presAssocID="{B915B0EE-677F-481A-BE9F-BB9FDD20E2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76273-A930-47CC-85B1-BBA029F0E9C9}" type="pres">
      <dgm:prSet presAssocID="{0EE5EBA0-E7C0-4409-B624-9C1A88D6A1F7}" presName="node" presStyleLbl="node1" presStyleIdx="0" presStyleCnt="3" custScaleX="136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944AD-AAD5-4805-B6EF-423ADBB33E68}" type="pres">
      <dgm:prSet presAssocID="{ED66ED25-4A15-4850-BA35-9879F8127351}" presName="sibTrans" presStyleCnt="0"/>
      <dgm:spPr/>
    </dgm:pt>
    <dgm:pt modelId="{ABDCB72B-8004-41C6-A3A9-9BAFF22F1F6A}" type="pres">
      <dgm:prSet presAssocID="{0C25AD3F-E99C-4EDD-8851-FBA0244B691E}" presName="node" presStyleLbl="node1" presStyleIdx="1" presStyleCnt="3" custScaleX="136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B26C8-60AA-486F-8172-23D4BF979908}" type="pres">
      <dgm:prSet presAssocID="{1986670C-0BFC-47BB-A381-D63D04CE2C17}" presName="sibTrans" presStyleCnt="0"/>
      <dgm:spPr/>
    </dgm:pt>
    <dgm:pt modelId="{D88948BD-7A2E-4F2B-821E-738BF4A1BBF1}" type="pres">
      <dgm:prSet presAssocID="{8E0B9602-EA35-4EFC-934B-7CFD63739B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31E3FC-76DE-4A1B-96A1-EAEFC6AB64C9}" srcId="{8E0B9602-EA35-4EFC-934B-7CFD63739B46}" destId="{8417F3AD-1C59-452C-8911-1A6A84FFE6E3}" srcOrd="0" destOrd="0" parTransId="{D4AF0370-6E8A-48FA-B527-EFAA0B4E6702}" sibTransId="{871CCBCC-1997-4A76-9DEF-834E60F6384B}"/>
    <dgm:cxn modelId="{832DD5DC-2989-4269-A056-2339E2329765}" srcId="{B915B0EE-677F-481A-BE9F-BB9FDD20E213}" destId="{0C25AD3F-E99C-4EDD-8851-FBA0244B691E}" srcOrd="1" destOrd="0" parTransId="{04FA3E8F-05D7-4103-9FF6-0D6F353A9695}" sibTransId="{1986670C-0BFC-47BB-A381-D63D04CE2C17}"/>
    <dgm:cxn modelId="{2FCDF0A8-4898-4DCA-89F7-3FD77FB3DFA7}" type="presOf" srcId="{0C25AD3F-E99C-4EDD-8851-FBA0244B691E}" destId="{ABDCB72B-8004-41C6-A3A9-9BAFF22F1F6A}" srcOrd="0" destOrd="0" presId="urn:microsoft.com/office/officeart/2005/8/layout/hList6"/>
    <dgm:cxn modelId="{85C39B03-F36C-4910-BE64-752DEAB09BF5}" type="presOf" srcId="{3B8739E9-E90E-4DE6-969E-C11F6D57B566}" destId="{D88948BD-7A2E-4F2B-821E-738BF4A1BBF1}" srcOrd="0" destOrd="2" presId="urn:microsoft.com/office/officeart/2005/8/layout/hList6"/>
    <dgm:cxn modelId="{6C59D250-99F9-42C0-BB82-627A74BA5000}" type="presOf" srcId="{8E0B9602-EA35-4EFC-934B-7CFD63739B46}" destId="{D88948BD-7A2E-4F2B-821E-738BF4A1BBF1}" srcOrd="0" destOrd="0" presId="urn:microsoft.com/office/officeart/2005/8/layout/hList6"/>
    <dgm:cxn modelId="{76BD6B1D-527D-4D3B-BFA8-93C4569E5B47}" srcId="{0EE5EBA0-E7C0-4409-B624-9C1A88D6A1F7}" destId="{7534EEDC-F695-448D-B9C0-7E45C66C6BBB}" srcOrd="0" destOrd="0" parTransId="{55FFCF70-5131-44A8-B6E3-00FBDA5823B6}" sibTransId="{0A578F83-98FD-4979-AF8C-CBA839D7A18E}"/>
    <dgm:cxn modelId="{48E6298B-3F3B-47D8-871F-D09FBEF6E2DD}" srcId="{0C25AD3F-E99C-4EDD-8851-FBA0244B691E}" destId="{B60986DF-286C-4118-99D7-30AD929C6814}" srcOrd="0" destOrd="0" parTransId="{3AF8152A-9807-497B-9CBC-AAAB43381773}" sibTransId="{41516090-CE88-4606-A106-FD92C92893ED}"/>
    <dgm:cxn modelId="{9118DAE4-77D5-41B4-BFB6-80EE07FA89AB}" type="presOf" srcId="{7534EEDC-F695-448D-B9C0-7E45C66C6BBB}" destId="{AD976273-A930-47CC-85B1-BBA029F0E9C9}" srcOrd="0" destOrd="1" presId="urn:microsoft.com/office/officeart/2005/8/layout/hList6"/>
    <dgm:cxn modelId="{09CD6E33-E327-4F7D-9968-A04A02E567DD}" type="presOf" srcId="{0EE5EBA0-E7C0-4409-B624-9C1A88D6A1F7}" destId="{AD976273-A930-47CC-85B1-BBA029F0E9C9}" srcOrd="0" destOrd="0" presId="urn:microsoft.com/office/officeart/2005/8/layout/hList6"/>
    <dgm:cxn modelId="{DB0244E3-0192-44FF-B7B4-3337A3CDB221}" type="presOf" srcId="{51603F2A-D454-4D8E-885E-0303D155D0BF}" destId="{ABDCB72B-8004-41C6-A3A9-9BAFF22F1F6A}" srcOrd="0" destOrd="2" presId="urn:microsoft.com/office/officeart/2005/8/layout/hList6"/>
    <dgm:cxn modelId="{B773BF25-CEE9-40F8-A465-1DD87EE75398}" type="presOf" srcId="{8417F3AD-1C59-452C-8911-1A6A84FFE6E3}" destId="{D88948BD-7A2E-4F2B-821E-738BF4A1BBF1}" srcOrd="0" destOrd="1" presId="urn:microsoft.com/office/officeart/2005/8/layout/hList6"/>
    <dgm:cxn modelId="{7C672958-7FD0-40A1-9197-F3D4CE6EB863}" type="presOf" srcId="{925764AF-9A80-4A81-929D-FDD8A7C48A3D}" destId="{AD976273-A930-47CC-85B1-BBA029F0E9C9}" srcOrd="0" destOrd="2" presId="urn:microsoft.com/office/officeart/2005/8/layout/hList6"/>
    <dgm:cxn modelId="{BE216012-4C69-448B-ABFF-284BB6DFBFD7}" srcId="{0C25AD3F-E99C-4EDD-8851-FBA0244B691E}" destId="{51603F2A-D454-4D8E-885E-0303D155D0BF}" srcOrd="1" destOrd="0" parTransId="{D1430493-325F-4016-B102-21AEBE26CAC9}" sibTransId="{F806F34A-24F6-4C14-84EA-5E4893129AB9}"/>
    <dgm:cxn modelId="{6601581D-9D35-42A5-A845-0D3F829D42CB}" srcId="{B915B0EE-677F-481A-BE9F-BB9FDD20E213}" destId="{8E0B9602-EA35-4EFC-934B-7CFD63739B46}" srcOrd="2" destOrd="0" parTransId="{7642293B-0EDB-464F-A841-BAC7A3D8764B}" sibTransId="{177076DA-EB38-4ABF-B046-398FCBE8C0FD}"/>
    <dgm:cxn modelId="{D8E50E63-EE9D-4F80-826D-BAE71734C896}" srcId="{8E0B9602-EA35-4EFC-934B-7CFD63739B46}" destId="{3B8739E9-E90E-4DE6-969E-C11F6D57B566}" srcOrd="1" destOrd="0" parTransId="{C5BE4C7A-5081-47E5-AB17-A44F1088974C}" sibTransId="{6BD0DDFD-F41F-4B34-AFB0-B9F7FED318DB}"/>
    <dgm:cxn modelId="{2F141A7E-6697-4BA9-9FDA-BF2A5D218CCE}" type="presOf" srcId="{B915B0EE-677F-481A-BE9F-BB9FDD20E213}" destId="{0294FDB5-AA32-4B9B-9AB6-D9AE4BC2B380}" srcOrd="0" destOrd="0" presId="urn:microsoft.com/office/officeart/2005/8/layout/hList6"/>
    <dgm:cxn modelId="{E2577914-AEFE-4E81-891C-BC2E472DED07}" srcId="{0EE5EBA0-E7C0-4409-B624-9C1A88D6A1F7}" destId="{925764AF-9A80-4A81-929D-FDD8A7C48A3D}" srcOrd="1" destOrd="0" parTransId="{933CD40B-C0FB-45B9-9433-477F217E0916}" sibTransId="{1A00133A-70E8-4E74-8119-08B706766FC2}"/>
    <dgm:cxn modelId="{C3F11C2E-7AF3-4D8B-AB54-7CFFBB3768B9}" srcId="{B915B0EE-677F-481A-BE9F-BB9FDD20E213}" destId="{0EE5EBA0-E7C0-4409-B624-9C1A88D6A1F7}" srcOrd="0" destOrd="0" parTransId="{5F2D996B-179A-4876-8099-C4375C795CBB}" sibTransId="{ED66ED25-4A15-4850-BA35-9879F8127351}"/>
    <dgm:cxn modelId="{6CB81120-BDF8-4165-A7D1-9D9C4BCF9546}" type="presOf" srcId="{B60986DF-286C-4118-99D7-30AD929C6814}" destId="{ABDCB72B-8004-41C6-A3A9-9BAFF22F1F6A}" srcOrd="0" destOrd="1" presId="urn:microsoft.com/office/officeart/2005/8/layout/hList6"/>
    <dgm:cxn modelId="{3C298279-038C-4771-AD04-20C04B9CA3FC}" type="presParOf" srcId="{0294FDB5-AA32-4B9B-9AB6-D9AE4BC2B380}" destId="{AD976273-A930-47CC-85B1-BBA029F0E9C9}" srcOrd="0" destOrd="0" presId="urn:microsoft.com/office/officeart/2005/8/layout/hList6"/>
    <dgm:cxn modelId="{46CFB57D-34B6-4E5E-9A09-C3F27E582A5E}" type="presParOf" srcId="{0294FDB5-AA32-4B9B-9AB6-D9AE4BC2B380}" destId="{169944AD-AAD5-4805-B6EF-423ADBB33E68}" srcOrd="1" destOrd="0" presId="urn:microsoft.com/office/officeart/2005/8/layout/hList6"/>
    <dgm:cxn modelId="{7AEA498E-4001-4B9B-ABAB-EE54E753DA92}" type="presParOf" srcId="{0294FDB5-AA32-4B9B-9AB6-D9AE4BC2B380}" destId="{ABDCB72B-8004-41C6-A3A9-9BAFF22F1F6A}" srcOrd="2" destOrd="0" presId="urn:microsoft.com/office/officeart/2005/8/layout/hList6"/>
    <dgm:cxn modelId="{1FBE15E3-AB51-41B5-97AF-2FEF77A7662E}" type="presParOf" srcId="{0294FDB5-AA32-4B9B-9AB6-D9AE4BC2B380}" destId="{6A0B26C8-60AA-486F-8172-23D4BF979908}" srcOrd="3" destOrd="0" presId="urn:microsoft.com/office/officeart/2005/8/layout/hList6"/>
    <dgm:cxn modelId="{0378D692-AD73-4D02-B8E3-73AB8E9CEBD2}" type="presParOf" srcId="{0294FDB5-AA32-4B9B-9AB6-D9AE4BC2B380}" destId="{D88948BD-7A2E-4F2B-821E-738BF4A1BBF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F695C6-FD3F-4238-9453-B40B981B22F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F79B053-CD56-4C48-8648-BACB18C18949}">
      <dgm:prSet/>
      <dgm:spPr/>
      <dgm:t>
        <a:bodyPr/>
        <a:lstStyle/>
        <a:p>
          <a:pPr rtl="0"/>
          <a:r>
            <a:rPr lang="vi-VN" dirty="0" smtClean="0"/>
            <a:t>2. Dự báo thị trường</a:t>
          </a:r>
          <a:endParaRPr lang="en-US" dirty="0"/>
        </a:p>
      </dgm:t>
    </dgm:pt>
    <dgm:pt modelId="{0A456D39-2D0A-47DB-ADDB-1074862CF4B9}" type="parTrans" cxnId="{D3E93DD3-D131-465F-BFB9-CEB5841766B3}">
      <dgm:prSet/>
      <dgm:spPr/>
      <dgm:t>
        <a:bodyPr/>
        <a:lstStyle/>
        <a:p>
          <a:endParaRPr lang="en-US"/>
        </a:p>
      </dgm:t>
    </dgm:pt>
    <dgm:pt modelId="{F3AB5F0B-8124-4321-8893-CE8FC6A00C66}" type="sibTrans" cxnId="{D3E93DD3-D131-465F-BFB9-CEB5841766B3}">
      <dgm:prSet/>
      <dgm:spPr/>
      <dgm:t>
        <a:bodyPr/>
        <a:lstStyle/>
        <a:p>
          <a:endParaRPr lang="en-US"/>
        </a:p>
      </dgm:t>
    </dgm:pt>
    <dgm:pt modelId="{49B90BDA-8D4E-4A35-8443-E744EF132276}" type="pres">
      <dgm:prSet presAssocID="{F6F695C6-FD3F-4238-9453-B40B981B22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6DC1D-E2E6-470A-92CC-80D1E21BD89B}" type="pres">
      <dgm:prSet presAssocID="{3F79B053-CD56-4C48-8648-BACB18C189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5BA2B0-57D4-42C1-A27B-E884BB03B235}" type="presOf" srcId="{3F79B053-CD56-4C48-8648-BACB18C18949}" destId="{D516DC1D-E2E6-470A-92CC-80D1E21BD89B}" srcOrd="0" destOrd="0" presId="urn:microsoft.com/office/officeart/2005/8/layout/vList2"/>
    <dgm:cxn modelId="{0684B781-AFE3-4126-85C7-9B1B7C62F792}" type="presOf" srcId="{F6F695C6-FD3F-4238-9453-B40B981B22FB}" destId="{49B90BDA-8D4E-4A35-8443-E744EF132276}" srcOrd="0" destOrd="0" presId="urn:microsoft.com/office/officeart/2005/8/layout/vList2"/>
    <dgm:cxn modelId="{D3E93DD3-D131-465F-BFB9-CEB5841766B3}" srcId="{F6F695C6-FD3F-4238-9453-B40B981B22FB}" destId="{3F79B053-CD56-4C48-8648-BACB18C18949}" srcOrd="0" destOrd="0" parTransId="{0A456D39-2D0A-47DB-ADDB-1074862CF4B9}" sibTransId="{F3AB5F0B-8124-4321-8893-CE8FC6A00C66}"/>
    <dgm:cxn modelId="{201A9B53-B723-43CE-95EF-B6147E3BAF37}" type="presParOf" srcId="{49B90BDA-8D4E-4A35-8443-E744EF132276}" destId="{D516DC1D-E2E6-470A-92CC-80D1E21BD8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7DDD01-82B3-40F2-9E79-406149073C4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8B3F74A-B064-4ED3-8BBC-E56BFA5EBB99}">
      <dgm:prSet phldrT="[Text]"/>
      <dgm:spPr/>
      <dgm:t>
        <a:bodyPr/>
        <a:lstStyle/>
        <a:p>
          <a:r>
            <a:rPr lang="vi-VN" dirty="0" smtClean="0"/>
            <a:t>Đem lại nguồn lợi nhuận ổn định</a:t>
          </a:r>
          <a:endParaRPr lang="en-US" dirty="0"/>
        </a:p>
      </dgm:t>
    </dgm:pt>
    <dgm:pt modelId="{F1997219-DEBE-487C-AB91-74D1A57B3B7D}" type="parTrans" cxnId="{FED3631C-C287-4A87-81A3-B8ECEF272138}">
      <dgm:prSet/>
      <dgm:spPr/>
      <dgm:t>
        <a:bodyPr/>
        <a:lstStyle/>
        <a:p>
          <a:endParaRPr lang="en-US"/>
        </a:p>
      </dgm:t>
    </dgm:pt>
    <dgm:pt modelId="{9C835850-C8AA-4632-8308-B56631A640AE}" type="sibTrans" cxnId="{FED3631C-C287-4A87-81A3-B8ECEF272138}">
      <dgm:prSet/>
      <dgm:spPr/>
      <dgm:t>
        <a:bodyPr/>
        <a:lstStyle/>
        <a:p>
          <a:endParaRPr lang="en-US"/>
        </a:p>
      </dgm:t>
    </dgm:pt>
    <dgm:pt modelId="{79C42AB7-832E-488E-8673-82A83CE7360B}">
      <dgm:prSet phldrT="[Text]"/>
      <dgm:spPr/>
      <dgm:t>
        <a:bodyPr/>
        <a:lstStyle/>
        <a:p>
          <a:r>
            <a:rPr lang="vi-VN" dirty="0" smtClean="0"/>
            <a:t>Thị trường tiềm năng lớn</a:t>
          </a:r>
          <a:endParaRPr lang="en-US" dirty="0"/>
        </a:p>
      </dgm:t>
    </dgm:pt>
    <dgm:pt modelId="{C8468E99-7183-499F-A157-4AF512F6CF19}" type="parTrans" cxnId="{E6E0CCA2-EAAB-49AA-A199-53CCC6B36F77}">
      <dgm:prSet/>
      <dgm:spPr/>
      <dgm:t>
        <a:bodyPr/>
        <a:lstStyle/>
        <a:p>
          <a:endParaRPr lang="en-US"/>
        </a:p>
      </dgm:t>
    </dgm:pt>
    <dgm:pt modelId="{C54BD296-93F9-459C-A517-7145576CD96F}" type="sibTrans" cxnId="{E6E0CCA2-EAAB-49AA-A199-53CCC6B36F77}">
      <dgm:prSet/>
      <dgm:spPr/>
      <dgm:t>
        <a:bodyPr/>
        <a:lstStyle/>
        <a:p>
          <a:endParaRPr lang="en-US"/>
        </a:p>
      </dgm:t>
    </dgm:pt>
    <dgm:pt modelId="{3D79BF17-BF39-48BB-B6CB-6AFE52407A0E}">
      <dgm:prSet phldrT="[Text]"/>
      <dgm:spPr/>
      <dgm:t>
        <a:bodyPr/>
        <a:lstStyle/>
        <a:p>
          <a:r>
            <a:rPr lang="vi-VN" dirty="0" smtClean="0"/>
            <a:t>Nguồn cung dồi dào</a:t>
          </a:r>
          <a:endParaRPr lang="en-US" dirty="0"/>
        </a:p>
      </dgm:t>
    </dgm:pt>
    <dgm:pt modelId="{0EBC3F81-66DE-4FDB-81CB-6E1765AD6BA2}" type="parTrans" cxnId="{33814729-2779-4AE8-A358-E1CB88A777DF}">
      <dgm:prSet/>
      <dgm:spPr/>
      <dgm:t>
        <a:bodyPr/>
        <a:lstStyle/>
        <a:p>
          <a:endParaRPr lang="en-US"/>
        </a:p>
      </dgm:t>
    </dgm:pt>
    <dgm:pt modelId="{6FD1A25E-1F1A-4957-941C-0FA2B4F0B57E}" type="sibTrans" cxnId="{33814729-2779-4AE8-A358-E1CB88A777DF}">
      <dgm:prSet/>
      <dgm:spPr/>
      <dgm:t>
        <a:bodyPr/>
        <a:lstStyle/>
        <a:p>
          <a:endParaRPr lang="en-US"/>
        </a:p>
      </dgm:t>
    </dgm:pt>
    <dgm:pt modelId="{F38B9537-3CA1-4018-AC89-9AF16A16D667}">
      <dgm:prSet phldrT="[Text]"/>
      <dgm:spPr/>
      <dgm:t>
        <a:bodyPr/>
        <a:lstStyle/>
        <a:p>
          <a:r>
            <a:rPr lang="vi-VN" dirty="0" smtClean="0"/>
            <a:t>Ít đối thủ cạnh tranh </a:t>
          </a:r>
          <a:endParaRPr lang="en-US" dirty="0"/>
        </a:p>
      </dgm:t>
    </dgm:pt>
    <dgm:pt modelId="{67F723C8-7CA1-48B1-B055-E443302C3621}" type="parTrans" cxnId="{8E3E11AA-B12A-44B0-A12E-2D89E2475A54}">
      <dgm:prSet/>
      <dgm:spPr/>
      <dgm:t>
        <a:bodyPr/>
        <a:lstStyle/>
        <a:p>
          <a:endParaRPr lang="en-US"/>
        </a:p>
      </dgm:t>
    </dgm:pt>
    <dgm:pt modelId="{B4B825D6-F5E6-420C-ABA5-A67F4A1F86AC}" type="sibTrans" cxnId="{8E3E11AA-B12A-44B0-A12E-2D89E2475A54}">
      <dgm:prSet/>
      <dgm:spPr/>
      <dgm:t>
        <a:bodyPr/>
        <a:lstStyle/>
        <a:p>
          <a:endParaRPr lang="en-US"/>
        </a:p>
      </dgm:t>
    </dgm:pt>
    <dgm:pt modelId="{910C02C6-44B4-432E-BB06-051372A93BD0}" type="pres">
      <dgm:prSet presAssocID="{937DDD01-82B3-40F2-9E79-406149073C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6B75C4-6E91-4959-85D0-3DB1E3D2F82C}" type="pres">
      <dgm:prSet presAssocID="{98B3F74A-B064-4ED3-8BBC-E56BFA5EBB99}" presName="centerShape" presStyleLbl="node0" presStyleIdx="0" presStyleCnt="1"/>
      <dgm:spPr/>
      <dgm:t>
        <a:bodyPr/>
        <a:lstStyle/>
        <a:p>
          <a:endParaRPr lang="en-US"/>
        </a:p>
      </dgm:t>
    </dgm:pt>
    <dgm:pt modelId="{567F9951-C847-4B66-879D-1BD604DAEB10}" type="pres">
      <dgm:prSet presAssocID="{C8468E99-7183-499F-A157-4AF512F6CF19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0E55C2FC-F19F-4D95-B4CE-BE5FCFC8617A}" type="pres">
      <dgm:prSet presAssocID="{79C42AB7-832E-488E-8673-82A83CE736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F325F-CDE5-4558-83A7-08BCC3BB95DD}" type="pres">
      <dgm:prSet presAssocID="{0EBC3F81-66DE-4FDB-81CB-6E1765AD6BA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C46058E-37AB-43CB-ABBA-20D2DC7A5495}" type="pres">
      <dgm:prSet presAssocID="{3D79BF17-BF39-48BB-B6CB-6AFE52407A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B5F6D-0F33-4D70-9043-C1CD883059CE}" type="pres">
      <dgm:prSet presAssocID="{67F723C8-7CA1-48B1-B055-E443302C362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E941516-F70F-449C-B793-DD2C6E133CCC}" type="pres">
      <dgm:prSet presAssocID="{F38B9537-3CA1-4018-AC89-9AF16A16D6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814729-2779-4AE8-A358-E1CB88A777DF}" srcId="{98B3F74A-B064-4ED3-8BBC-E56BFA5EBB99}" destId="{3D79BF17-BF39-48BB-B6CB-6AFE52407A0E}" srcOrd="1" destOrd="0" parTransId="{0EBC3F81-66DE-4FDB-81CB-6E1765AD6BA2}" sibTransId="{6FD1A25E-1F1A-4957-941C-0FA2B4F0B57E}"/>
    <dgm:cxn modelId="{AA323E31-2A9B-4703-AE87-316950757DE4}" type="presOf" srcId="{0EBC3F81-66DE-4FDB-81CB-6E1765AD6BA2}" destId="{9ADF325F-CDE5-4558-83A7-08BCC3BB95DD}" srcOrd="0" destOrd="0" presId="urn:microsoft.com/office/officeart/2005/8/layout/radial4"/>
    <dgm:cxn modelId="{E6E0CCA2-EAAB-49AA-A199-53CCC6B36F77}" srcId="{98B3F74A-B064-4ED3-8BBC-E56BFA5EBB99}" destId="{79C42AB7-832E-488E-8673-82A83CE7360B}" srcOrd="0" destOrd="0" parTransId="{C8468E99-7183-499F-A157-4AF512F6CF19}" sibTransId="{C54BD296-93F9-459C-A517-7145576CD96F}"/>
    <dgm:cxn modelId="{FED3631C-C287-4A87-81A3-B8ECEF272138}" srcId="{937DDD01-82B3-40F2-9E79-406149073C49}" destId="{98B3F74A-B064-4ED3-8BBC-E56BFA5EBB99}" srcOrd="0" destOrd="0" parTransId="{F1997219-DEBE-487C-AB91-74D1A57B3B7D}" sibTransId="{9C835850-C8AA-4632-8308-B56631A640AE}"/>
    <dgm:cxn modelId="{A17BE214-A523-4A4E-AA02-EA59102CBAD1}" type="presOf" srcId="{3D79BF17-BF39-48BB-B6CB-6AFE52407A0E}" destId="{BC46058E-37AB-43CB-ABBA-20D2DC7A5495}" srcOrd="0" destOrd="0" presId="urn:microsoft.com/office/officeart/2005/8/layout/radial4"/>
    <dgm:cxn modelId="{DC8D275B-6167-49D9-AD88-818C85F4E6E3}" type="presOf" srcId="{79C42AB7-832E-488E-8673-82A83CE7360B}" destId="{0E55C2FC-F19F-4D95-B4CE-BE5FCFC8617A}" srcOrd="0" destOrd="0" presId="urn:microsoft.com/office/officeart/2005/8/layout/radial4"/>
    <dgm:cxn modelId="{8E3E11AA-B12A-44B0-A12E-2D89E2475A54}" srcId="{98B3F74A-B064-4ED3-8BBC-E56BFA5EBB99}" destId="{F38B9537-3CA1-4018-AC89-9AF16A16D667}" srcOrd="2" destOrd="0" parTransId="{67F723C8-7CA1-48B1-B055-E443302C3621}" sibTransId="{B4B825D6-F5E6-420C-ABA5-A67F4A1F86AC}"/>
    <dgm:cxn modelId="{11ED1D56-9F5B-4667-9C69-8F5285ED2A55}" type="presOf" srcId="{F38B9537-3CA1-4018-AC89-9AF16A16D667}" destId="{BE941516-F70F-449C-B793-DD2C6E133CCC}" srcOrd="0" destOrd="0" presId="urn:microsoft.com/office/officeart/2005/8/layout/radial4"/>
    <dgm:cxn modelId="{05403FC1-ED3F-4399-9D1C-08F04BE43941}" type="presOf" srcId="{67F723C8-7CA1-48B1-B055-E443302C3621}" destId="{4D6B5F6D-0F33-4D70-9043-C1CD883059CE}" srcOrd="0" destOrd="0" presId="urn:microsoft.com/office/officeart/2005/8/layout/radial4"/>
    <dgm:cxn modelId="{DF14A457-91FE-4640-A814-86264A0F703F}" type="presOf" srcId="{937DDD01-82B3-40F2-9E79-406149073C49}" destId="{910C02C6-44B4-432E-BB06-051372A93BD0}" srcOrd="0" destOrd="0" presId="urn:microsoft.com/office/officeart/2005/8/layout/radial4"/>
    <dgm:cxn modelId="{D98838B3-42E9-4DD2-AF0C-1F1FA081DEC9}" type="presOf" srcId="{C8468E99-7183-499F-A157-4AF512F6CF19}" destId="{567F9951-C847-4B66-879D-1BD604DAEB10}" srcOrd="0" destOrd="0" presId="urn:microsoft.com/office/officeart/2005/8/layout/radial4"/>
    <dgm:cxn modelId="{73093682-AB3C-4A0F-814A-B4506C50EB77}" type="presOf" srcId="{98B3F74A-B064-4ED3-8BBC-E56BFA5EBB99}" destId="{FF6B75C4-6E91-4959-85D0-3DB1E3D2F82C}" srcOrd="0" destOrd="0" presId="urn:microsoft.com/office/officeart/2005/8/layout/radial4"/>
    <dgm:cxn modelId="{509595F4-2943-479D-9295-9CD304404C88}" type="presParOf" srcId="{910C02C6-44B4-432E-BB06-051372A93BD0}" destId="{FF6B75C4-6E91-4959-85D0-3DB1E3D2F82C}" srcOrd="0" destOrd="0" presId="urn:microsoft.com/office/officeart/2005/8/layout/radial4"/>
    <dgm:cxn modelId="{7CB394AC-5D5D-4D10-A9BB-4D54034E05C1}" type="presParOf" srcId="{910C02C6-44B4-432E-BB06-051372A93BD0}" destId="{567F9951-C847-4B66-879D-1BD604DAEB10}" srcOrd="1" destOrd="0" presId="urn:microsoft.com/office/officeart/2005/8/layout/radial4"/>
    <dgm:cxn modelId="{7A5A443E-B626-4108-83CC-28EDD820DB54}" type="presParOf" srcId="{910C02C6-44B4-432E-BB06-051372A93BD0}" destId="{0E55C2FC-F19F-4D95-B4CE-BE5FCFC8617A}" srcOrd="2" destOrd="0" presId="urn:microsoft.com/office/officeart/2005/8/layout/radial4"/>
    <dgm:cxn modelId="{4272DFC5-B099-4F71-A2B3-416B9DCE7CD9}" type="presParOf" srcId="{910C02C6-44B4-432E-BB06-051372A93BD0}" destId="{9ADF325F-CDE5-4558-83A7-08BCC3BB95DD}" srcOrd="3" destOrd="0" presId="urn:microsoft.com/office/officeart/2005/8/layout/radial4"/>
    <dgm:cxn modelId="{689491F3-B24C-431B-B113-BF659C6AC27F}" type="presParOf" srcId="{910C02C6-44B4-432E-BB06-051372A93BD0}" destId="{BC46058E-37AB-43CB-ABBA-20D2DC7A5495}" srcOrd="4" destOrd="0" presId="urn:microsoft.com/office/officeart/2005/8/layout/radial4"/>
    <dgm:cxn modelId="{C1125459-DD1C-4620-B585-61E05F9C1659}" type="presParOf" srcId="{910C02C6-44B4-432E-BB06-051372A93BD0}" destId="{4D6B5F6D-0F33-4D70-9043-C1CD883059CE}" srcOrd="5" destOrd="0" presId="urn:microsoft.com/office/officeart/2005/8/layout/radial4"/>
    <dgm:cxn modelId="{F691624D-114F-4A6D-AA08-7B97E43AB780}" type="presParOf" srcId="{910C02C6-44B4-432E-BB06-051372A93BD0}" destId="{BE941516-F70F-449C-B793-DD2C6E133CC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60C1CF-D40E-4A4C-820F-7F3F3ECCB39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DC0C4F-C5D5-4861-9287-E18D77083E78}">
      <dgm:prSet phldrT="[Text]" custT="1"/>
      <dgm:spPr/>
      <dgm:t>
        <a:bodyPr/>
        <a:lstStyle/>
        <a:p>
          <a:r>
            <a:rPr lang="vi-VN" sz="2800" b="1" dirty="0" smtClean="0"/>
            <a:t>Kế hoạch tổ chức – nhân sự</a:t>
          </a:r>
          <a:endParaRPr lang="en-US" sz="2800" b="1" dirty="0"/>
        </a:p>
      </dgm:t>
    </dgm:pt>
    <dgm:pt modelId="{F896DA95-F167-4B1A-939F-BB27EFAD9083}" type="parTrans" cxnId="{5C287027-1D6A-433D-85FE-C634B1FC1CB2}">
      <dgm:prSet/>
      <dgm:spPr/>
      <dgm:t>
        <a:bodyPr/>
        <a:lstStyle/>
        <a:p>
          <a:endParaRPr lang="en-US"/>
        </a:p>
      </dgm:t>
    </dgm:pt>
    <dgm:pt modelId="{C414527C-83CC-49E5-A676-AC01965105FB}" type="sibTrans" cxnId="{5C287027-1D6A-433D-85FE-C634B1FC1CB2}">
      <dgm:prSet/>
      <dgm:spPr/>
      <dgm:t>
        <a:bodyPr/>
        <a:lstStyle/>
        <a:p>
          <a:endParaRPr lang="en-US"/>
        </a:p>
      </dgm:t>
    </dgm:pt>
    <dgm:pt modelId="{57E92DD9-5D01-4A90-A979-7B6AA9010D67}">
      <dgm:prSet phldrT="[Text]" custT="1"/>
      <dgm:spPr/>
      <dgm:t>
        <a:bodyPr/>
        <a:lstStyle/>
        <a:p>
          <a:r>
            <a:rPr lang="vi-VN" sz="2800" b="1" dirty="0" smtClean="0"/>
            <a:t>Kế hoạch tài chính</a:t>
          </a:r>
          <a:endParaRPr lang="en-US" sz="2800" b="1" dirty="0"/>
        </a:p>
      </dgm:t>
    </dgm:pt>
    <dgm:pt modelId="{C8CA84E0-8CD9-4E4C-91A0-93F72A7202A6}" type="parTrans" cxnId="{268E2CDC-779E-4FC3-B333-AC59318168CB}">
      <dgm:prSet/>
      <dgm:spPr/>
      <dgm:t>
        <a:bodyPr/>
        <a:lstStyle/>
        <a:p>
          <a:endParaRPr lang="en-US"/>
        </a:p>
      </dgm:t>
    </dgm:pt>
    <dgm:pt modelId="{89DE3F19-55EC-4013-85B3-4FB21FFA44A7}" type="sibTrans" cxnId="{268E2CDC-779E-4FC3-B333-AC59318168CB}">
      <dgm:prSet/>
      <dgm:spPr/>
      <dgm:t>
        <a:bodyPr/>
        <a:lstStyle/>
        <a:p>
          <a:endParaRPr lang="en-US"/>
        </a:p>
      </dgm:t>
    </dgm:pt>
    <dgm:pt modelId="{34661BEC-282A-48C5-8CF8-E0D35F46E92F}" type="pres">
      <dgm:prSet presAssocID="{0760C1CF-D40E-4A4C-820F-7F3F3ECCB3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3B69E6-FFC9-4DB9-A069-81CCCD576F22}" type="pres">
      <dgm:prSet presAssocID="{A0DC0C4F-C5D5-4861-9287-E18D77083E78}" presName="parentLin" presStyleCnt="0"/>
      <dgm:spPr/>
    </dgm:pt>
    <dgm:pt modelId="{9C5DFED1-8AAC-44D9-B8DE-345E22A5836E}" type="pres">
      <dgm:prSet presAssocID="{A0DC0C4F-C5D5-4861-9287-E18D77083E7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E35AEA3-75AF-47BA-8A1C-7091599C16F1}" type="pres">
      <dgm:prSet presAssocID="{A0DC0C4F-C5D5-4861-9287-E18D77083E78}" presName="parentText" presStyleLbl="node1" presStyleIdx="0" presStyleCnt="2" custScaleX="1188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13F79-0199-4935-9DAE-EC630BA6B129}" type="pres">
      <dgm:prSet presAssocID="{A0DC0C4F-C5D5-4861-9287-E18D77083E78}" presName="negativeSpace" presStyleCnt="0"/>
      <dgm:spPr/>
    </dgm:pt>
    <dgm:pt modelId="{4B80E955-9A3D-481A-B906-F0C1CC58A5CC}" type="pres">
      <dgm:prSet presAssocID="{A0DC0C4F-C5D5-4861-9287-E18D77083E78}" presName="childText" presStyleLbl="conFgAcc1" presStyleIdx="0" presStyleCnt="2">
        <dgm:presLayoutVars>
          <dgm:bulletEnabled val="1"/>
        </dgm:presLayoutVars>
      </dgm:prSet>
      <dgm:spPr/>
    </dgm:pt>
    <dgm:pt modelId="{52C04A59-C338-4C04-81AA-A7EB5EDCA06B}" type="pres">
      <dgm:prSet presAssocID="{C414527C-83CC-49E5-A676-AC01965105FB}" presName="spaceBetweenRectangles" presStyleCnt="0"/>
      <dgm:spPr/>
    </dgm:pt>
    <dgm:pt modelId="{0656839D-7521-420C-B889-B935A9FE740C}" type="pres">
      <dgm:prSet presAssocID="{57E92DD9-5D01-4A90-A979-7B6AA9010D67}" presName="parentLin" presStyleCnt="0"/>
      <dgm:spPr/>
    </dgm:pt>
    <dgm:pt modelId="{85C3C36D-5C0E-404B-BE87-652A54970D6A}" type="pres">
      <dgm:prSet presAssocID="{57E92DD9-5D01-4A90-A979-7B6AA9010D6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AB161C4-75A3-4CBD-A60C-C4406DA69C71}" type="pres">
      <dgm:prSet presAssocID="{57E92DD9-5D01-4A90-A979-7B6AA9010D67}" presName="parentText" presStyleLbl="node1" presStyleIdx="1" presStyleCnt="2" custScaleX="1197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5471E-D1D4-416E-BA76-C78EDDBF57EB}" type="pres">
      <dgm:prSet presAssocID="{57E92DD9-5D01-4A90-A979-7B6AA9010D67}" presName="negativeSpace" presStyleCnt="0"/>
      <dgm:spPr/>
    </dgm:pt>
    <dgm:pt modelId="{7EA658B3-39B8-475C-A84D-EC397B2B0CE7}" type="pres">
      <dgm:prSet presAssocID="{57E92DD9-5D01-4A90-A979-7B6AA9010D6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1EF326B-B7CB-494B-A1CA-00C433320F68}" type="presOf" srcId="{A0DC0C4F-C5D5-4861-9287-E18D77083E78}" destId="{9C5DFED1-8AAC-44D9-B8DE-345E22A5836E}" srcOrd="0" destOrd="0" presId="urn:microsoft.com/office/officeart/2005/8/layout/list1"/>
    <dgm:cxn modelId="{73BED5A7-47D0-4AA9-9AEC-CF2BB36B2D38}" type="presOf" srcId="{57E92DD9-5D01-4A90-A979-7B6AA9010D67}" destId="{85C3C36D-5C0E-404B-BE87-652A54970D6A}" srcOrd="0" destOrd="0" presId="urn:microsoft.com/office/officeart/2005/8/layout/list1"/>
    <dgm:cxn modelId="{FFD0D0A9-895E-4725-A480-299FE9A5E3DB}" type="presOf" srcId="{57E92DD9-5D01-4A90-A979-7B6AA9010D67}" destId="{4AB161C4-75A3-4CBD-A60C-C4406DA69C71}" srcOrd="1" destOrd="0" presId="urn:microsoft.com/office/officeart/2005/8/layout/list1"/>
    <dgm:cxn modelId="{6CDE5B22-58B6-40FA-8BC0-F28F4F24B3B8}" type="presOf" srcId="{0760C1CF-D40E-4A4C-820F-7F3F3ECCB395}" destId="{34661BEC-282A-48C5-8CF8-E0D35F46E92F}" srcOrd="0" destOrd="0" presId="urn:microsoft.com/office/officeart/2005/8/layout/list1"/>
    <dgm:cxn modelId="{C8ECA978-F24C-4627-B2F7-5EFD55DBEFE0}" type="presOf" srcId="{A0DC0C4F-C5D5-4861-9287-E18D77083E78}" destId="{9E35AEA3-75AF-47BA-8A1C-7091599C16F1}" srcOrd="1" destOrd="0" presId="urn:microsoft.com/office/officeart/2005/8/layout/list1"/>
    <dgm:cxn modelId="{268E2CDC-779E-4FC3-B333-AC59318168CB}" srcId="{0760C1CF-D40E-4A4C-820F-7F3F3ECCB395}" destId="{57E92DD9-5D01-4A90-A979-7B6AA9010D67}" srcOrd="1" destOrd="0" parTransId="{C8CA84E0-8CD9-4E4C-91A0-93F72A7202A6}" sibTransId="{89DE3F19-55EC-4013-85B3-4FB21FFA44A7}"/>
    <dgm:cxn modelId="{5C287027-1D6A-433D-85FE-C634B1FC1CB2}" srcId="{0760C1CF-D40E-4A4C-820F-7F3F3ECCB395}" destId="{A0DC0C4F-C5D5-4861-9287-E18D77083E78}" srcOrd="0" destOrd="0" parTransId="{F896DA95-F167-4B1A-939F-BB27EFAD9083}" sibTransId="{C414527C-83CC-49E5-A676-AC01965105FB}"/>
    <dgm:cxn modelId="{887E373F-FE3D-4320-8AC4-3945133CA7F9}" type="presParOf" srcId="{34661BEC-282A-48C5-8CF8-E0D35F46E92F}" destId="{ED3B69E6-FFC9-4DB9-A069-81CCCD576F22}" srcOrd="0" destOrd="0" presId="urn:microsoft.com/office/officeart/2005/8/layout/list1"/>
    <dgm:cxn modelId="{90489401-DCED-4B66-A0A9-028FC906B40F}" type="presParOf" srcId="{ED3B69E6-FFC9-4DB9-A069-81CCCD576F22}" destId="{9C5DFED1-8AAC-44D9-B8DE-345E22A5836E}" srcOrd="0" destOrd="0" presId="urn:microsoft.com/office/officeart/2005/8/layout/list1"/>
    <dgm:cxn modelId="{D59B6CA5-C8D2-48FA-A807-FAC68EA7CAF2}" type="presParOf" srcId="{ED3B69E6-FFC9-4DB9-A069-81CCCD576F22}" destId="{9E35AEA3-75AF-47BA-8A1C-7091599C16F1}" srcOrd="1" destOrd="0" presId="urn:microsoft.com/office/officeart/2005/8/layout/list1"/>
    <dgm:cxn modelId="{9748A7F9-22C4-4E6A-B742-6C07C880E7E9}" type="presParOf" srcId="{34661BEC-282A-48C5-8CF8-E0D35F46E92F}" destId="{CAB13F79-0199-4935-9DAE-EC630BA6B129}" srcOrd="1" destOrd="0" presId="urn:microsoft.com/office/officeart/2005/8/layout/list1"/>
    <dgm:cxn modelId="{C64F4B9F-58AA-4367-B71A-C509B4241DEF}" type="presParOf" srcId="{34661BEC-282A-48C5-8CF8-E0D35F46E92F}" destId="{4B80E955-9A3D-481A-B906-F0C1CC58A5CC}" srcOrd="2" destOrd="0" presId="urn:microsoft.com/office/officeart/2005/8/layout/list1"/>
    <dgm:cxn modelId="{C372D815-EC19-421B-ADB9-620C5CA68845}" type="presParOf" srcId="{34661BEC-282A-48C5-8CF8-E0D35F46E92F}" destId="{52C04A59-C338-4C04-81AA-A7EB5EDCA06B}" srcOrd="3" destOrd="0" presId="urn:microsoft.com/office/officeart/2005/8/layout/list1"/>
    <dgm:cxn modelId="{69C5E7D6-D47E-43C7-BE6E-68B76EC185E3}" type="presParOf" srcId="{34661BEC-282A-48C5-8CF8-E0D35F46E92F}" destId="{0656839D-7521-420C-B889-B935A9FE740C}" srcOrd="4" destOrd="0" presId="urn:microsoft.com/office/officeart/2005/8/layout/list1"/>
    <dgm:cxn modelId="{C20A9281-2AE7-4C02-8992-47C47EEC575E}" type="presParOf" srcId="{0656839D-7521-420C-B889-B935A9FE740C}" destId="{85C3C36D-5C0E-404B-BE87-652A54970D6A}" srcOrd="0" destOrd="0" presId="urn:microsoft.com/office/officeart/2005/8/layout/list1"/>
    <dgm:cxn modelId="{E843325C-CFAA-45C7-9E6C-1691A2B24F11}" type="presParOf" srcId="{0656839D-7521-420C-B889-B935A9FE740C}" destId="{4AB161C4-75A3-4CBD-A60C-C4406DA69C71}" srcOrd="1" destOrd="0" presId="urn:microsoft.com/office/officeart/2005/8/layout/list1"/>
    <dgm:cxn modelId="{58D35D05-353E-46FC-BCEF-447A1A3B29FD}" type="presParOf" srcId="{34661BEC-282A-48C5-8CF8-E0D35F46E92F}" destId="{D9E5471E-D1D4-416E-BA76-C78EDDBF57EB}" srcOrd="5" destOrd="0" presId="urn:microsoft.com/office/officeart/2005/8/layout/list1"/>
    <dgm:cxn modelId="{2803A197-6F51-4951-8A7D-07C5B957AF33}" type="presParOf" srcId="{34661BEC-282A-48C5-8CF8-E0D35F46E92F}" destId="{7EA658B3-39B8-475C-A84D-EC397B2B0CE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E9E1BD-88FB-44B2-AA56-C9AE35AFF48D}" type="doc">
      <dgm:prSet loTypeId="urn:microsoft.com/office/officeart/2005/8/layout/orgChart1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907E2A-D25D-4F59-95C4-1C9299756D30}">
      <dgm:prSet phldrT="[Text]"/>
      <dgm:spPr/>
      <dgm:t>
        <a:bodyPr/>
        <a:lstStyle/>
        <a:p>
          <a:r>
            <a:rPr lang="vi-VN" dirty="0" smtClean="0"/>
            <a:t>Quản lí</a:t>
          </a:r>
          <a:endParaRPr lang="en-US" dirty="0"/>
        </a:p>
      </dgm:t>
    </dgm:pt>
    <dgm:pt modelId="{C32EB182-CD26-40C0-A95E-A0474D6BF917}" type="parTrans" cxnId="{1F82A2E9-4173-432C-B78A-5B049880E0C5}">
      <dgm:prSet/>
      <dgm:spPr/>
      <dgm:t>
        <a:bodyPr/>
        <a:lstStyle/>
        <a:p>
          <a:endParaRPr lang="en-US"/>
        </a:p>
      </dgm:t>
    </dgm:pt>
    <dgm:pt modelId="{07CB72CB-7CB4-4B71-A78F-86F026DBAFD9}" type="sibTrans" cxnId="{1F82A2E9-4173-432C-B78A-5B049880E0C5}">
      <dgm:prSet/>
      <dgm:spPr/>
      <dgm:t>
        <a:bodyPr/>
        <a:lstStyle/>
        <a:p>
          <a:endParaRPr lang="en-US"/>
        </a:p>
      </dgm:t>
    </dgm:pt>
    <dgm:pt modelId="{390AF04E-B1A9-41D3-B92F-6F6AED61ADC9}">
      <dgm:prSet phldrT="[Text]"/>
      <dgm:spPr/>
      <dgm:t>
        <a:bodyPr/>
        <a:lstStyle/>
        <a:p>
          <a:r>
            <a:rPr lang="vi-VN" dirty="0" smtClean="0"/>
            <a:t>Nhân viên phục vụ</a:t>
          </a:r>
          <a:endParaRPr lang="en-US" dirty="0"/>
        </a:p>
      </dgm:t>
    </dgm:pt>
    <dgm:pt modelId="{268340F3-7145-488F-8897-9C619297F3C9}" type="parTrans" cxnId="{FDBF51B9-C0B3-43B7-8CF0-0516CF275C5B}">
      <dgm:prSet/>
      <dgm:spPr/>
      <dgm:t>
        <a:bodyPr/>
        <a:lstStyle/>
        <a:p>
          <a:endParaRPr lang="en-US"/>
        </a:p>
      </dgm:t>
    </dgm:pt>
    <dgm:pt modelId="{44DC6975-8CE1-4534-B407-218CE19B4C4A}" type="sibTrans" cxnId="{FDBF51B9-C0B3-43B7-8CF0-0516CF275C5B}">
      <dgm:prSet/>
      <dgm:spPr/>
      <dgm:t>
        <a:bodyPr/>
        <a:lstStyle/>
        <a:p>
          <a:endParaRPr lang="en-US"/>
        </a:p>
      </dgm:t>
    </dgm:pt>
    <dgm:pt modelId="{7D868574-4168-4619-9B42-9A1942B75FE8}">
      <dgm:prSet phldrT="[Text]"/>
      <dgm:spPr/>
      <dgm:t>
        <a:bodyPr/>
        <a:lstStyle/>
        <a:p>
          <a:r>
            <a:rPr lang="vi-VN" dirty="0" smtClean="0"/>
            <a:t>Nhân viên thu ngân</a:t>
          </a:r>
          <a:endParaRPr lang="en-US" dirty="0"/>
        </a:p>
      </dgm:t>
    </dgm:pt>
    <dgm:pt modelId="{35C378AA-5C39-4072-B9AC-DA914183B247}" type="parTrans" cxnId="{ABCA10FC-74E9-48EE-A3D7-EA4E57E3062B}">
      <dgm:prSet/>
      <dgm:spPr/>
      <dgm:t>
        <a:bodyPr/>
        <a:lstStyle/>
        <a:p>
          <a:endParaRPr lang="en-US"/>
        </a:p>
      </dgm:t>
    </dgm:pt>
    <dgm:pt modelId="{40D1E910-550A-4D37-801D-E40E8ACB0E47}" type="sibTrans" cxnId="{ABCA10FC-74E9-48EE-A3D7-EA4E57E3062B}">
      <dgm:prSet/>
      <dgm:spPr/>
      <dgm:t>
        <a:bodyPr/>
        <a:lstStyle/>
        <a:p>
          <a:endParaRPr lang="en-US"/>
        </a:p>
      </dgm:t>
    </dgm:pt>
    <dgm:pt modelId="{28552893-5C6C-45C8-A9D9-B23EDD19EB1B}" type="pres">
      <dgm:prSet presAssocID="{EFE9E1BD-88FB-44B2-AA56-C9AE35AFF4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69E594-5F1D-4EC0-A4CE-AD1D14A8E11E}" type="pres">
      <dgm:prSet presAssocID="{A0907E2A-D25D-4F59-95C4-1C9299756D30}" presName="hierRoot1" presStyleCnt="0">
        <dgm:presLayoutVars>
          <dgm:hierBranch val="init"/>
        </dgm:presLayoutVars>
      </dgm:prSet>
      <dgm:spPr/>
    </dgm:pt>
    <dgm:pt modelId="{77C15107-3967-4083-B03C-F2976C0E43CD}" type="pres">
      <dgm:prSet presAssocID="{A0907E2A-D25D-4F59-95C4-1C9299756D30}" presName="rootComposite1" presStyleCnt="0"/>
      <dgm:spPr/>
    </dgm:pt>
    <dgm:pt modelId="{7966BD19-5E2E-454E-BE35-7607B8471F08}" type="pres">
      <dgm:prSet presAssocID="{A0907E2A-D25D-4F59-95C4-1C9299756D3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CC6D93-FE98-4978-93D3-C4182D90D8B7}" type="pres">
      <dgm:prSet presAssocID="{A0907E2A-D25D-4F59-95C4-1C9299756D3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3F5BD91-F183-4265-A01D-A93D85AEE978}" type="pres">
      <dgm:prSet presAssocID="{A0907E2A-D25D-4F59-95C4-1C9299756D30}" presName="hierChild2" presStyleCnt="0"/>
      <dgm:spPr/>
    </dgm:pt>
    <dgm:pt modelId="{973DA16E-F748-4B9D-9710-4503ED9F5B98}" type="pres">
      <dgm:prSet presAssocID="{268340F3-7145-488F-8897-9C619297F3C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E1E5A31-FEB2-455E-91C9-02778B64EF8F}" type="pres">
      <dgm:prSet presAssocID="{390AF04E-B1A9-41D3-B92F-6F6AED61ADC9}" presName="hierRoot2" presStyleCnt="0">
        <dgm:presLayoutVars>
          <dgm:hierBranch val="init"/>
        </dgm:presLayoutVars>
      </dgm:prSet>
      <dgm:spPr/>
    </dgm:pt>
    <dgm:pt modelId="{5F0FD803-F31E-4EA1-82F5-FDB0C9C21387}" type="pres">
      <dgm:prSet presAssocID="{390AF04E-B1A9-41D3-B92F-6F6AED61ADC9}" presName="rootComposite" presStyleCnt="0"/>
      <dgm:spPr/>
    </dgm:pt>
    <dgm:pt modelId="{0AE2E308-E03A-4F28-AC13-F33E7DBD365B}" type="pres">
      <dgm:prSet presAssocID="{390AF04E-B1A9-41D3-B92F-6F6AED61AD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E56D8-A53A-4C72-9F38-13EFE8E46D93}" type="pres">
      <dgm:prSet presAssocID="{390AF04E-B1A9-41D3-B92F-6F6AED61ADC9}" presName="rootConnector" presStyleLbl="node2" presStyleIdx="0" presStyleCnt="2"/>
      <dgm:spPr/>
      <dgm:t>
        <a:bodyPr/>
        <a:lstStyle/>
        <a:p>
          <a:endParaRPr lang="en-US"/>
        </a:p>
      </dgm:t>
    </dgm:pt>
    <dgm:pt modelId="{DB295976-483B-4B7C-AACE-97F23CCE0152}" type="pres">
      <dgm:prSet presAssocID="{390AF04E-B1A9-41D3-B92F-6F6AED61ADC9}" presName="hierChild4" presStyleCnt="0"/>
      <dgm:spPr/>
    </dgm:pt>
    <dgm:pt modelId="{073953D2-5370-4589-A715-BB8125BD35DD}" type="pres">
      <dgm:prSet presAssocID="{390AF04E-B1A9-41D3-B92F-6F6AED61ADC9}" presName="hierChild5" presStyleCnt="0"/>
      <dgm:spPr/>
    </dgm:pt>
    <dgm:pt modelId="{36D65D28-2C10-4505-8A43-363A8DE66470}" type="pres">
      <dgm:prSet presAssocID="{35C378AA-5C39-4072-B9AC-DA914183B24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25DABA6-FECE-4048-A3AA-E132DE63D55C}" type="pres">
      <dgm:prSet presAssocID="{7D868574-4168-4619-9B42-9A1942B75FE8}" presName="hierRoot2" presStyleCnt="0">
        <dgm:presLayoutVars>
          <dgm:hierBranch val="init"/>
        </dgm:presLayoutVars>
      </dgm:prSet>
      <dgm:spPr/>
    </dgm:pt>
    <dgm:pt modelId="{4C1CFF94-19D8-4449-987C-0463E7CF540B}" type="pres">
      <dgm:prSet presAssocID="{7D868574-4168-4619-9B42-9A1942B75FE8}" presName="rootComposite" presStyleCnt="0"/>
      <dgm:spPr/>
    </dgm:pt>
    <dgm:pt modelId="{EB2A7F25-0AB4-48B6-B7A1-A4A59829152D}" type="pres">
      <dgm:prSet presAssocID="{7D868574-4168-4619-9B42-9A1942B75FE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A22C5E-EAC7-47D3-897C-FF2795D323A9}" type="pres">
      <dgm:prSet presAssocID="{7D868574-4168-4619-9B42-9A1942B75FE8}" presName="rootConnector" presStyleLbl="node2" presStyleIdx="1" presStyleCnt="2"/>
      <dgm:spPr/>
      <dgm:t>
        <a:bodyPr/>
        <a:lstStyle/>
        <a:p>
          <a:endParaRPr lang="en-US"/>
        </a:p>
      </dgm:t>
    </dgm:pt>
    <dgm:pt modelId="{551DA997-EE49-42E2-B24B-4F1AE3B782F3}" type="pres">
      <dgm:prSet presAssocID="{7D868574-4168-4619-9B42-9A1942B75FE8}" presName="hierChild4" presStyleCnt="0"/>
      <dgm:spPr/>
    </dgm:pt>
    <dgm:pt modelId="{1185DD60-9CBC-4B5D-9D89-806708D23CD0}" type="pres">
      <dgm:prSet presAssocID="{7D868574-4168-4619-9B42-9A1942B75FE8}" presName="hierChild5" presStyleCnt="0"/>
      <dgm:spPr/>
    </dgm:pt>
    <dgm:pt modelId="{0B58024E-B08D-4981-802B-210C7CC59F83}" type="pres">
      <dgm:prSet presAssocID="{A0907E2A-D25D-4F59-95C4-1C9299756D30}" presName="hierChild3" presStyleCnt="0"/>
      <dgm:spPr/>
    </dgm:pt>
  </dgm:ptLst>
  <dgm:cxnLst>
    <dgm:cxn modelId="{9F68AF2A-88CE-40D4-B5A2-B5A961B63E01}" type="presOf" srcId="{268340F3-7145-488F-8897-9C619297F3C9}" destId="{973DA16E-F748-4B9D-9710-4503ED9F5B98}" srcOrd="0" destOrd="0" presId="urn:microsoft.com/office/officeart/2005/8/layout/orgChart1"/>
    <dgm:cxn modelId="{8E48EDEB-3543-4749-A643-F321EB63E987}" type="presOf" srcId="{7D868574-4168-4619-9B42-9A1942B75FE8}" destId="{5DA22C5E-EAC7-47D3-897C-FF2795D323A9}" srcOrd="1" destOrd="0" presId="urn:microsoft.com/office/officeart/2005/8/layout/orgChart1"/>
    <dgm:cxn modelId="{1F82A2E9-4173-432C-B78A-5B049880E0C5}" srcId="{EFE9E1BD-88FB-44B2-AA56-C9AE35AFF48D}" destId="{A0907E2A-D25D-4F59-95C4-1C9299756D30}" srcOrd="0" destOrd="0" parTransId="{C32EB182-CD26-40C0-A95E-A0474D6BF917}" sibTransId="{07CB72CB-7CB4-4B71-A78F-86F026DBAFD9}"/>
    <dgm:cxn modelId="{B09D3A35-4085-4C09-A24B-C59113B2E594}" type="presOf" srcId="{35C378AA-5C39-4072-B9AC-DA914183B247}" destId="{36D65D28-2C10-4505-8A43-363A8DE66470}" srcOrd="0" destOrd="0" presId="urn:microsoft.com/office/officeart/2005/8/layout/orgChart1"/>
    <dgm:cxn modelId="{211BDF2D-6615-4BA5-9F4D-45B69FCDDDFB}" type="presOf" srcId="{390AF04E-B1A9-41D3-B92F-6F6AED61ADC9}" destId="{0AE2E308-E03A-4F28-AC13-F33E7DBD365B}" srcOrd="0" destOrd="0" presId="urn:microsoft.com/office/officeart/2005/8/layout/orgChart1"/>
    <dgm:cxn modelId="{CBC15DEE-358A-4F18-9632-8A0CAE206ED4}" type="presOf" srcId="{A0907E2A-D25D-4F59-95C4-1C9299756D30}" destId="{31CC6D93-FE98-4978-93D3-C4182D90D8B7}" srcOrd="1" destOrd="0" presId="urn:microsoft.com/office/officeart/2005/8/layout/orgChart1"/>
    <dgm:cxn modelId="{75171080-549F-46AD-A150-6CF959FEA111}" type="presOf" srcId="{A0907E2A-D25D-4F59-95C4-1C9299756D30}" destId="{7966BD19-5E2E-454E-BE35-7607B8471F08}" srcOrd="0" destOrd="0" presId="urn:microsoft.com/office/officeart/2005/8/layout/orgChart1"/>
    <dgm:cxn modelId="{ABCA10FC-74E9-48EE-A3D7-EA4E57E3062B}" srcId="{A0907E2A-D25D-4F59-95C4-1C9299756D30}" destId="{7D868574-4168-4619-9B42-9A1942B75FE8}" srcOrd="1" destOrd="0" parTransId="{35C378AA-5C39-4072-B9AC-DA914183B247}" sibTransId="{40D1E910-550A-4D37-801D-E40E8ACB0E47}"/>
    <dgm:cxn modelId="{FDBF51B9-C0B3-43B7-8CF0-0516CF275C5B}" srcId="{A0907E2A-D25D-4F59-95C4-1C9299756D30}" destId="{390AF04E-B1A9-41D3-B92F-6F6AED61ADC9}" srcOrd="0" destOrd="0" parTransId="{268340F3-7145-488F-8897-9C619297F3C9}" sibTransId="{44DC6975-8CE1-4534-B407-218CE19B4C4A}"/>
    <dgm:cxn modelId="{17A84CE4-33F6-45A7-9E84-CDB6C066A198}" type="presOf" srcId="{7D868574-4168-4619-9B42-9A1942B75FE8}" destId="{EB2A7F25-0AB4-48B6-B7A1-A4A59829152D}" srcOrd="0" destOrd="0" presId="urn:microsoft.com/office/officeart/2005/8/layout/orgChart1"/>
    <dgm:cxn modelId="{1796BE3E-B020-4625-BBAD-E71CD15F115B}" type="presOf" srcId="{390AF04E-B1A9-41D3-B92F-6F6AED61ADC9}" destId="{6E8E56D8-A53A-4C72-9F38-13EFE8E46D93}" srcOrd="1" destOrd="0" presId="urn:microsoft.com/office/officeart/2005/8/layout/orgChart1"/>
    <dgm:cxn modelId="{8DFFEA16-94B8-4B36-82E1-8BC27BF3435C}" type="presOf" srcId="{EFE9E1BD-88FB-44B2-AA56-C9AE35AFF48D}" destId="{28552893-5C6C-45C8-A9D9-B23EDD19EB1B}" srcOrd="0" destOrd="0" presId="urn:microsoft.com/office/officeart/2005/8/layout/orgChart1"/>
    <dgm:cxn modelId="{EE6E99B0-082C-4AD1-BC63-E5BBB35D52C3}" type="presParOf" srcId="{28552893-5C6C-45C8-A9D9-B23EDD19EB1B}" destId="{ED69E594-5F1D-4EC0-A4CE-AD1D14A8E11E}" srcOrd="0" destOrd="0" presId="urn:microsoft.com/office/officeart/2005/8/layout/orgChart1"/>
    <dgm:cxn modelId="{743794CC-F189-4A7D-A381-BB7AED1C8FA8}" type="presParOf" srcId="{ED69E594-5F1D-4EC0-A4CE-AD1D14A8E11E}" destId="{77C15107-3967-4083-B03C-F2976C0E43CD}" srcOrd="0" destOrd="0" presId="urn:microsoft.com/office/officeart/2005/8/layout/orgChart1"/>
    <dgm:cxn modelId="{ABB51DA8-5276-4013-8216-A5C8DA2530FF}" type="presParOf" srcId="{77C15107-3967-4083-B03C-F2976C0E43CD}" destId="{7966BD19-5E2E-454E-BE35-7607B8471F08}" srcOrd="0" destOrd="0" presId="urn:microsoft.com/office/officeart/2005/8/layout/orgChart1"/>
    <dgm:cxn modelId="{D1FC16FB-0376-4DDB-8066-18FD30FED515}" type="presParOf" srcId="{77C15107-3967-4083-B03C-F2976C0E43CD}" destId="{31CC6D93-FE98-4978-93D3-C4182D90D8B7}" srcOrd="1" destOrd="0" presId="urn:microsoft.com/office/officeart/2005/8/layout/orgChart1"/>
    <dgm:cxn modelId="{AEBB1C2C-CF7D-4200-9E5D-1CF9D1573010}" type="presParOf" srcId="{ED69E594-5F1D-4EC0-A4CE-AD1D14A8E11E}" destId="{43F5BD91-F183-4265-A01D-A93D85AEE978}" srcOrd="1" destOrd="0" presId="urn:microsoft.com/office/officeart/2005/8/layout/orgChart1"/>
    <dgm:cxn modelId="{7AC06980-1B8D-4658-8ED2-60696943F64D}" type="presParOf" srcId="{43F5BD91-F183-4265-A01D-A93D85AEE978}" destId="{973DA16E-F748-4B9D-9710-4503ED9F5B98}" srcOrd="0" destOrd="0" presId="urn:microsoft.com/office/officeart/2005/8/layout/orgChart1"/>
    <dgm:cxn modelId="{4BC81EC8-4B6B-445A-BB3A-6DA117CDD834}" type="presParOf" srcId="{43F5BD91-F183-4265-A01D-A93D85AEE978}" destId="{7E1E5A31-FEB2-455E-91C9-02778B64EF8F}" srcOrd="1" destOrd="0" presId="urn:microsoft.com/office/officeart/2005/8/layout/orgChart1"/>
    <dgm:cxn modelId="{63AF9526-CF48-4FD3-B885-5750C0F0AC2D}" type="presParOf" srcId="{7E1E5A31-FEB2-455E-91C9-02778B64EF8F}" destId="{5F0FD803-F31E-4EA1-82F5-FDB0C9C21387}" srcOrd="0" destOrd="0" presId="urn:microsoft.com/office/officeart/2005/8/layout/orgChart1"/>
    <dgm:cxn modelId="{30E4AF1D-ABD9-4483-BFD9-6384AEB5A373}" type="presParOf" srcId="{5F0FD803-F31E-4EA1-82F5-FDB0C9C21387}" destId="{0AE2E308-E03A-4F28-AC13-F33E7DBD365B}" srcOrd="0" destOrd="0" presId="urn:microsoft.com/office/officeart/2005/8/layout/orgChart1"/>
    <dgm:cxn modelId="{273C2BF8-948F-47D2-B37B-0331E697E3E9}" type="presParOf" srcId="{5F0FD803-F31E-4EA1-82F5-FDB0C9C21387}" destId="{6E8E56D8-A53A-4C72-9F38-13EFE8E46D93}" srcOrd="1" destOrd="0" presId="urn:microsoft.com/office/officeart/2005/8/layout/orgChart1"/>
    <dgm:cxn modelId="{7D8C1227-FA39-49CE-B15D-9F4911423355}" type="presParOf" srcId="{7E1E5A31-FEB2-455E-91C9-02778B64EF8F}" destId="{DB295976-483B-4B7C-AACE-97F23CCE0152}" srcOrd="1" destOrd="0" presId="urn:microsoft.com/office/officeart/2005/8/layout/orgChart1"/>
    <dgm:cxn modelId="{2DDFA123-348C-4255-917F-C4628D13F903}" type="presParOf" srcId="{7E1E5A31-FEB2-455E-91C9-02778B64EF8F}" destId="{073953D2-5370-4589-A715-BB8125BD35DD}" srcOrd="2" destOrd="0" presId="urn:microsoft.com/office/officeart/2005/8/layout/orgChart1"/>
    <dgm:cxn modelId="{ADACB6E3-ED71-4C83-9194-0BEEDDC4E136}" type="presParOf" srcId="{43F5BD91-F183-4265-A01D-A93D85AEE978}" destId="{36D65D28-2C10-4505-8A43-363A8DE66470}" srcOrd="2" destOrd="0" presId="urn:microsoft.com/office/officeart/2005/8/layout/orgChart1"/>
    <dgm:cxn modelId="{02275288-C207-4C63-8795-BEB747ECD2FA}" type="presParOf" srcId="{43F5BD91-F183-4265-A01D-A93D85AEE978}" destId="{425DABA6-FECE-4048-A3AA-E132DE63D55C}" srcOrd="3" destOrd="0" presId="urn:microsoft.com/office/officeart/2005/8/layout/orgChart1"/>
    <dgm:cxn modelId="{AACC1033-F97A-48C0-A4C0-964DE06311C5}" type="presParOf" srcId="{425DABA6-FECE-4048-A3AA-E132DE63D55C}" destId="{4C1CFF94-19D8-4449-987C-0463E7CF540B}" srcOrd="0" destOrd="0" presId="urn:microsoft.com/office/officeart/2005/8/layout/orgChart1"/>
    <dgm:cxn modelId="{AA017DCC-D888-4D6C-A44B-5BF47D3B2152}" type="presParOf" srcId="{4C1CFF94-19D8-4449-987C-0463E7CF540B}" destId="{EB2A7F25-0AB4-48B6-B7A1-A4A59829152D}" srcOrd="0" destOrd="0" presId="urn:microsoft.com/office/officeart/2005/8/layout/orgChart1"/>
    <dgm:cxn modelId="{9DF87C62-11EF-4E38-B642-E8D2D51B1E2D}" type="presParOf" srcId="{4C1CFF94-19D8-4449-987C-0463E7CF540B}" destId="{5DA22C5E-EAC7-47D3-897C-FF2795D323A9}" srcOrd="1" destOrd="0" presId="urn:microsoft.com/office/officeart/2005/8/layout/orgChart1"/>
    <dgm:cxn modelId="{6A9821F5-10BD-426D-B983-C150BF79CAC4}" type="presParOf" srcId="{425DABA6-FECE-4048-A3AA-E132DE63D55C}" destId="{551DA997-EE49-42E2-B24B-4F1AE3B782F3}" srcOrd="1" destOrd="0" presId="urn:microsoft.com/office/officeart/2005/8/layout/orgChart1"/>
    <dgm:cxn modelId="{81C50733-4EAE-412E-9333-68C85FA0076A}" type="presParOf" srcId="{425DABA6-FECE-4048-A3AA-E132DE63D55C}" destId="{1185DD60-9CBC-4B5D-9D89-806708D23CD0}" srcOrd="2" destOrd="0" presId="urn:microsoft.com/office/officeart/2005/8/layout/orgChart1"/>
    <dgm:cxn modelId="{1F23DDC7-4A8D-43E6-B68E-8FB3A45B229F}" type="presParOf" srcId="{ED69E594-5F1D-4EC0-A4CE-AD1D14A8E11E}" destId="{0B58024E-B08D-4981-802B-210C7CC59F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4C7-D848-47E3-A447-EABC4B60CE8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C0224B-8549-4343-AEB7-22F422919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4C7-D848-47E3-A447-EABC4B60CE8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224B-8549-4343-AEB7-22F422919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AC0224B-8549-4343-AEB7-22F422919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4C7-D848-47E3-A447-EABC4B60CE8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4C7-D848-47E3-A447-EABC4B60CE8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AC0224B-8549-4343-AEB7-22F422919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4C7-D848-47E3-A447-EABC4B60CE8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C0224B-8549-4343-AEB7-22F422919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2FE94C7-D848-47E3-A447-EABC4B60CE8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224B-8549-4343-AEB7-22F422919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4C7-D848-47E3-A447-EABC4B60CE8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AC0224B-8549-4343-AEB7-22F422919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4C7-D848-47E3-A447-EABC4B60CE8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AC0224B-8549-4343-AEB7-22F422919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4C7-D848-47E3-A447-EABC4B60CE8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C0224B-8549-4343-AEB7-22F422919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C0224B-8549-4343-AEB7-22F422919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4C7-D848-47E3-A447-EABC4B60CE8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AC0224B-8549-4343-AEB7-22F422919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2FE94C7-D848-47E3-A447-EABC4B60CE8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2FE94C7-D848-47E3-A447-EABC4B60CE86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C0224B-8549-4343-AEB7-22F422919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368896"/>
          </a:xfr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56: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4000" b="1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 HOẠCH KINH DOANH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418ab9baa5ded353010423c6f6e313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500306"/>
            <a:ext cx="3143272" cy="3857652"/>
          </a:xfrm>
          <a:prstGeom prst="rect">
            <a:avLst/>
          </a:prstGeom>
        </p:spPr>
      </p:pic>
      <p:pic>
        <p:nvPicPr>
          <p:cNvPr id="7" name="Picture 6" descr="ce6e53e191b393e75abe47c3081c3a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00306"/>
            <a:ext cx="5643602" cy="385765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9980fdb73ff0acc69d70a8997acb5f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1000108"/>
            <a:ext cx="6503062" cy="6463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vi-VN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 TẢ SẢN PHẨM, DICH VỤ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b64edfed36ed9a225e232aa34040f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612" y="1857364"/>
            <a:ext cx="3429144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Bánh mì pate: 5 – 10k</a:t>
            </a:r>
          </a:p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Bánh mì: 5k</a:t>
            </a:r>
          </a:p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Mì xào : 10k</a:t>
            </a:r>
          </a:p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Xúc xích: 8k</a:t>
            </a:r>
          </a:p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Cơm hộp : 15k</a:t>
            </a:r>
          </a:p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Xôi: 5k</a:t>
            </a:r>
          </a:p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Chè : 5k</a:t>
            </a:r>
          </a:p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CÁ viên chiên: 20k</a:t>
            </a:r>
          </a:p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Khoai tây chiên: 20k</a:t>
            </a:r>
          </a:p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Xoài lắc: 10k</a:t>
            </a:r>
          </a:p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Trà sữa: 15k</a:t>
            </a:r>
          </a:p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Thạch dừa: 10k</a:t>
            </a:r>
          </a:p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Thức ăn, đồ uống giải khát</a:t>
            </a:r>
          </a:p>
          <a:p>
            <a:r>
              <a:rPr lang="vi-VN" sz="20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Dụng cụ đồ dùng học sinh</a:t>
            </a:r>
          </a:p>
          <a:p>
            <a:endParaRPr lang="en-US" dirty="0">
              <a:latin typeface="Algerian" pitchFamily="8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0460586">
            <a:off x="5500856" y="3112676"/>
            <a:ext cx="785818" cy="57150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2071678"/>
            <a:ext cx="2643174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chemeClr val="accent6"/>
                </a:solidFill>
              </a:rPr>
              <a:t>Thực đơn hấp dẫn</a:t>
            </a:r>
          </a:p>
          <a:p>
            <a:endParaRPr lang="vi-VN" b="1" dirty="0" smtClean="0">
              <a:solidFill>
                <a:schemeClr val="accent6"/>
              </a:solidFill>
            </a:endParaRPr>
          </a:p>
          <a:p>
            <a:r>
              <a:rPr lang="vi-VN" b="1" dirty="0" smtClean="0">
                <a:solidFill>
                  <a:schemeClr val="accent6"/>
                </a:solidFill>
              </a:rPr>
              <a:t>Chất lượng tuyệt vời</a:t>
            </a:r>
          </a:p>
          <a:p>
            <a:endParaRPr lang="vi-VN" b="1" dirty="0" smtClean="0">
              <a:solidFill>
                <a:schemeClr val="accent6"/>
              </a:solidFill>
            </a:endParaRPr>
          </a:p>
          <a:p>
            <a:r>
              <a:rPr lang="vi-VN" b="1" dirty="0" smtClean="0">
                <a:solidFill>
                  <a:schemeClr val="accent6"/>
                </a:solidFill>
              </a:rPr>
              <a:t>Giá cả hợp lí</a:t>
            </a:r>
          </a:p>
          <a:p>
            <a:endParaRPr lang="vi-VN" b="1" dirty="0" smtClean="0">
              <a:solidFill>
                <a:schemeClr val="accent6"/>
              </a:solidFill>
            </a:endParaRPr>
          </a:p>
          <a:p>
            <a:r>
              <a:rPr lang="vi-VN" b="1" dirty="0" smtClean="0">
                <a:solidFill>
                  <a:schemeClr val="accent6"/>
                </a:solidFill>
              </a:rPr>
              <a:t>=&gt; ĐẢM  BẢO ĐEM ĐẾN SỰ HÀI LÒNG CHO KHÁCH HÀNG TUYỆT ĐỐI</a:t>
            </a:r>
          </a:p>
          <a:p>
            <a:endParaRPr lang="vi-VN" dirty="0" smtClean="0"/>
          </a:p>
          <a:p>
            <a:endParaRPr lang="en-US" dirty="0"/>
          </a:p>
        </p:txBody>
      </p:sp>
      <p:pic>
        <p:nvPicPr>
          <p:cNvPr id="15362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2428860" cy="1789258"/>
          </a:xfrm>
          <a:prstGeom prst="rect">
            <a:avLst/>
          </a:prstGeom>
          <a:noFill/>
        </p:spPr>
      </p:pic>
      <p:pic>
        <p:nvPicPr>
          <p:cNvPr id="15364" name="Picture 4" descr="HÃ¬nh áº£nh cÃ³ liÃ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2452626" cy="20002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62ff6c2e535eebc9d762cf420b631c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89"/>
            <a:ext cx="8715436" cy="6107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7595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 TẢ HÌNH THỨC KINH DOANH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7"/>
            <a:ext cx="3857652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Hình thức kinh doanh: Quán ăn</a:t>
            </a:r>
          </a:p>
          <a:p>
            <a:endParaRPr lang="vi-VN" dirty="0" smtClean="0"/>
          </a:p>
          <a:p>
            <a:r>
              <a:rPr lang="vi-VN" dirty="0" smtClean="0"/>
              <a:t>Quy mô ban đầu nhỏ, về sau mở rộng thêm diện tích</a:t>
            </a:r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434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3528" y="3009726"/>
            <a:ext cx="407196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Ngoài dịch vụ ăn uống, khách hàng còn được chơi trò chơi giải trí như: xếp gỗ, cờ caro......, thư giãn với âm nhạc</a:t>
            </a:r>
            <a:endParaRPr lang="en-US" dirty="0"/>
          </a:p>
        </p:txBody>
      </p:sp>
      <p:pic>
        <p:nvPicPr>
          <p:cNvPr id="8" name="Picture 4" descr="If you would like to earn a coffee shop that has the cozy room with the pure idea, the rustic tables will be suitable. Before you ever consider open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252942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f947b46283c10c47e3d5d945afb70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8"/>
            <a:ext cx="7169622" cy="5000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5500702"/>
            <a:ext cx="5660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 HOẠCH KINH DOANH</a:t>
            </a:r>
            <a:endParaRPr lang="en-US" sz="3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00166" y="1357298"/>
          <a:ext cx="621510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35AEA3-75AF-47BA-8A1C-7091599C1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E35AEA3-75AF-47BA-8A1C-7091599C1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E35AEA3-75AF-47BA-8A1C-7091599C1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80E955-9A3D-481A-B906-F0C1CC58A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4B80E955-9A3D-481A-B906-F0C1CC58A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4B80E955-9A3D-481A-B906-F0C1CC58A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B161C4-75A3-4CBD-A60C-C4406DA69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4AB161C4-75A3-4CBD-A60C-C4406DA69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4AB161C4-75A3-4CBD-A60C-C4406DA69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A658B3-39B8-475C-A84D-EC397B2B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7EA658B3-39B8-475C-A84D-EC397B2B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7EA658B3-39B8-475C-A84D-EC397B2B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4267515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vi-VN" sz="2800" dirty="0" smtClean="0"/>
              <a:t>1. Kế hoạch tổ chức nhân sự</a:t>
            </a:r>
            <a:endParaRPr lang="en-US" sz="28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785918" y="2714620"/>
          <a:ext cx="535785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1214422"/>
            <a:ext cx="6236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i="1" dirty="0" smtClean="0"/>
              <a:t>Hình thức pháp lý: Hộ kinh doanh cá thể</a:t>
            </a:r>
          </a:p>
          <a:p>
            <a:endParaRPr lang="vi-VN" sz="2000" i="1" dirty="0" smtClean="0"/>
          </a:p>
          <a:p>
            <a:r>
              <a:rPr lang="vi-VN" sz="3200" b="1" i="1" dirty="0" smtClean="0"/>
              <a:t>                    Cơ cấu bộ máy tổ chức </a:t>
            </a:r>
            <a:endParaRPr lang="en-US" sz="3200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6BD19-5E2E-454E-BE35-7607B8471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7966BD19-5E2E-454E-BE35-7607B8471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3DA16E-F748-4B9D-9710-4503ED9F5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973DA16E-F748-4B9D-9710-4503ED9F5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E2E308-E03A-4F28-AC13-F33E7DBD3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0AE2E308-E03A-4F28-AC13-F33E7DBD3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D65D28-2C10-4505-8A43-363A8DE66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36D65D28-2C10-4505-8A43-363A8DE66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2A7F25-0AB4-48B6-B7A1-A4A598291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EB2A7F25-0AB4-48B6-B7A1-A4A598291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Graphic spid="3" grpId="0">
        <p:bldSub>
          <a:bldDgm bld="lvlAtOnce"/>
        </p:bldSub>
      </p:bldGraphic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282" y="285728"/>
          <a:ext cx="7715304" cy="3024097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642942"/>
                <a:gridCol w="1357322"/>
                <a:gridCol w="1428760"/>
                <a:gridCol w="4286280"/>
              </a:tblGrid>
              <a:tr h="6466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STT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BỘ</a:t>
                      </a: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 PHẬN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 LƯỢNG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NHIỆM</a:t>
                      </a: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 VỤ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582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 b="1" i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 b="1" i="0" dirty="0" smtClean="0">
                          <a:solidFill>
                            <a:schemeClr val="tx1"/>
                          </a:solidFill>
                          <a:effectLst/>
                        </a:rPr>
                        <a:t>Quản</a:t>
                      </a:r>
                      <a:r>
                        <a:rPr lang="vi-VN" b="1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lí</a:t>
                      </a:r>
                      <a:endParaRPr lang="en-US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 b="1" i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vi-VN" b="1" i="1" dirty="0" smtClean="0">
                          <a:solidFill>
                            <a:schemeClr val="tx1"/>
                          </a:solidFill>
                        </a:rPr>
                        <a:t>Lập</a:t>
                      </a:r>
                      <a:r>
                        <a:rPr lang="vi-VN" b="1" i="1" baseline="0" dirty="0" smtClean="0">
                          <a:solidFill>
                            <a:schemeClr val="tx1"/>
                          </a:solidFill>
                        </a:rPr>
                        <a:t> kế hoạch, định hướng, xây dựng chiến lược phát triển cửa hàng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vi-VN" b="1" i="1" baseline="0" dirty="0" smtClean="0">
                          <a:solidFill>
                            <a:schemeClr val="tx1"/>
                          </a:solidFill>
                        </a:rPr>
                        <a:t> Quản lí, điều phối, giải quyết công việc hàng ngày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vi-VN" b="1" i="1" baseline="0" dirty="0" smtClean="0">
                          <a:solidFill>
                            <a:schemeClr val="tx1"/>
                          </a:solidFill>
                        </a:rPr>
                        <a:t> Tính phí , thu tiền 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89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 b="1" i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 b="1" i="0" dirty="0" smtClean="0">
                          <a:solidFill>
                            <a:schemeClr val="tx1"/>
                          </a:solidFill>
                          <a:effectLst/>
                        </a:rPr>
                        <a:t>Phục</a:t>
                      </a:r>
                      <a:r>
                        <a:rPr lang="vi-VN" b="1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vụ</a:t>
                      </a:r>
                      <a:endParaRPr lang="en-US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 b="1" i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vi-VN" b="1" i="1" dirty="0" smtClean="0">
                          <a:solidFill>
                            <a:schemeClr val="tx1"/>
                          </a:solidFill>
                        </a:rPr>
                        <a:t>Nấu</a:t>
                      </a:r>
                      <a:r>
                        <a:rPr lang="vi-VN" b="1" i="1" baseline="0" dirty="0" smtClean="0">
                          <a:solidFill>
                            <a:schemeClr val="tx1"/>
                          </a:solidFill>
                        </a:rPr>
                        <a:t> ăn, chế biến sản phẩm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vi-VN" b="1" i="1" baseline="0" dirty="0" smtClean="0">
                          <a:solidFill>
                            <a:schemeClr val="tx1"/>
                          </a:solidFill>
                        </a:rPr>
                        <a:t> Phục vụ khách hàng, bưng bê đồ ăn</a:t>
                      </a:r>
                    </a:p>
                    <a:p>
                      <a:pPr>
                        <a:buFontTx/>
                        <a:buNone/>
                      </a:pP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20" y="3714752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- Đối tượng nhân viên: Sinh viên</a:t>
            </a:r>
          </a:p>
          <a:p>
            <a:r>
              <a:rPr lang="vi-VN" b="1" dirty="0" smtClean="0"/>
              <a:t>- Yêu cầu: Năng động, phục vụ khách hàng nhiệt tình, có khả năng xử lí tình huống nhanh </a:t>
            </a:r>
          </a:p>
          <a:p>
            <a:r>
              <a:rPr lang="vi-VN" b="1" dirty="0" smtClean="0"/>
              <a:t>- Thời gian làm việc: Từ 5h30 đến 22h</a:t>
            </a:r>
          </a:p>
          <a:p>
            <a:r>
              <a:rPr lang="vi-VN" b="1" dirty="0" smtClean="0"/>
              <a:t>- Tiền lương: Tính theo phần trăm bán ra</a:t>
            </a:r>
          </a:p>
          <a:p>
            <a:r>
              <a:rPr lang="vi-VN" b="1" dirty="0" smtClean="0"/>
              <a:t>     + Quản lí: 30%</a:t>
            </a:r>
          </a:p>
          <a:p>
            <a:r>
              <a:rPr lang="vi-VN" b="1" dirty="0" smtClean="0"/>
              <a:t>     + Phục vụ: 30%</a:t>
            </a:r>
          </a:p>
          <a:p>
            <a:r>
              <a:rPr lang="vi-VN" b="1" dirty="0" smtClean="0"/>
              <a:t>     </a:t>
            </a:r>
            <a:endParaRPr lang="en-US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3241593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vi-VN" sz="2800" dirty="0" smtClean="0"/>
              <a:t>2. Kế hoạch tài chính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4367093" cy="1323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vi-VN" sz="2000" dirty="0" smtClean="0"/>
              <a:t> Kế hoạch huy động vốn kinh doanh </a:t>
            </a:r>
          </a:p>
          <a:p>
            <a:r>
              <a:rPr lang="vi-VN" sz="2000" dirty="0" smtClean="0"/>
              <a:t>     + Vốn đầu tư ban đầu: 34 triệu</a:t>
            </a:r>
          </a:p>
          <a:p>
            <a:r>
              <a:rPr lang="vi-VN" sz="2000" dirty="0" smtClean="0"/>
              <a:t>     + Vốn hoạt động kinh doanh: 13 triệu</a:t>
            </a:r>
          </a:p>
          <a:p>
            <a:r>
              <a:rPr lang="vi-VN" sz="2000" dirty="0" smtClean="0"/>
              <a:t>     + Vốn dự phòng: 3 triệu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5214950"/>
            <a:ext cx="570540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vi-VN" sz="2000" b="1" i="1" dirty="0" smtClean="0"/>
              <a:t>Phương án huy động vốn:</a:t>
            </a:r>
          </a:p>
          <a:p>
            <a:r>
              <a:rPr lang="vi-VN" sz="2000" b="1" i="1" dirty="0" smtClean="0"/>
              <a:t>+ Huy động vốn từ phần trăm lợi nhuận không chia</a:t>
            </a:r>
          </a:p>
          <a:p>
            <a:r>
              <a:rPr lang="vi-VN" sz="2000" b="1" i="1" dirty="0" smtClean="0"/>
              <a:t>+ Huy động vốn từ người thân</a:t>
            </a:r>
            <a:endParaRPr lang="en-US" sz="2000" b="1" i="1" dirty="0"/>
          </a:p>
        </p:txBody>
      </p:sp>
      <p:pic>
        <p:nvPicPr>
          <p:cNvPr id="5" name="Picture 4" descr="fa217f45ea2323ffbeb1cb0d39f7dca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785794"/>
            <a:ext cx="4214842" cy="3786213"/>
          </a:xfrm>
          <a:prstGeom prst="rect">
            <a:avLst/>
          </a:prstGeom>
        </p:spPr>
      </p:pic>
      <p:pic>
        <p:nvPicPr>
          <p:cNvPr id="7" name="Picture 6" descr="b9702adb5a61678fbc754e955f8eb8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2571744"/>
            <a:ext cx="3810026" cy="2571767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714356"/>
            <a:ext cx="3456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/>
              <a:t>Chi phí đầu tư ban đầu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00100" y="1500175"/>
          <a:ext cx="7072362" cy="395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3786214"/>
                <a:gridCol w="2357454"/>
              </a:tblGrid>
              <a:tr h="5647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dirty="0" smtClean="0"/>
                        <a:t>STT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dirty="0" smtClean="0"/>
                        <a:t>KHOẢN</a:t>
                      </a:r>
                      <a:r>
                        <a:rPr lang="vi-VN" baseline="0" dirty="0" smtClean="0"/>
                        <a:t> MỤC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dirty="0" smtClean="0"/>
                        <a:t>GIÁ</a:t>
                      </a:r>
                      <a:r>
                        <a:rPr lang="vi-VN" baseline="0" dirty="0" smtClean="0"/>
                        <a:t> TRỊ (VNĐ)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64743">
                <a:tc>
                  <a:txBody>
                    <a:bodyPr/>
                    <a:lstStyle/>
                    <a:p>
                      <a:r>
                        <a:rPr lang="vi-VN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Giấy</a:t>
                      </a:r>
                      <a:r>
                        <a:rPr lang="vi-VN" baseline="0" dirty="0" smtClean="0"/>
                        <a:t> phép đăng kí kinh doanh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6</a:t>
                      </a:r>
                      <a:r>
                        <a:rPr lang="vi-VN" baseline="0" dirty="0" smtClean="0"/>
                        <a:t>00 000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64743">
                <a:tc>
                  <a:txBody>
                    <a:bodyPr/>
                    <a:lstStyle/>
                    <a:p>
                      <a:r>
                        <a:rPr lang="vi-VN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Tiền</a:t>
                      </a:r>
                      <a:r>
                        <a:rPr lang="vi-VN" baseline="0" dirty="0" smtClean="0"/>
                        <a:t> thuế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</a:t>
                      </a:r>
                      <a:r>
                        <a:rPr lang="vi-VN" baseline="0" dirty="0" smtClean="0"/>
                        <a:t> 000 000/ năm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64743">
                <a:tc>
                  <a:txBody>
                    <a:bodyPr/>
                    <a:lstStyle/>
                    <a:p>
                      <a:r>
                        <a:rPr lang="vi-VN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Tu sửa,</a:t>
                      </a:r>
                      <a:r>
                        <a:rPr lang="vi-VN" baseline="0" dirty="0" smtClean="0"/>
                        <a:t> trang trí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15 000 000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64743">
                <a:tc>
                  <a:txBody>
                    <a:bodyPr/>
                    <a:lstStyle/>
                    <a:p>
                      <a:r>
                        <a:rPr lang="vi-VN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Đồ</a:t>
                      </a:r>
                      <a:r>
                        <a:rPr lang="vi-VN" baseline="0" dirty="0" smtClean="0"/>
                        <a:t> dùng, d</a:t>
                      </a:r>
                      <a:r>
                        <a:rPr lang="vi-VN" dirty="0" smtClean="0"/>
                        <a:t>ụng</a:t>
                      </a:r>
                      <a:r>
                        <a:rPr lang="vi-VN" baseline="0" dirty="0" smtClean="0"/>
                        <a:t> cụ bếp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10 000 000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64743">
                <a:tc>
                  <a:txBody>
                    <a:bodyPr/>
                    <a:lstStyle/>
                    <a:p>
                      <a:r>
                        <a:rPr lang="vi-VN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Cơ</a:t>
                      </a:r>
                      <a:r>
                        <a:rPr lang="vi-VN" baseline="0" dirty="0" smtClean="0"/>
                        <a:t> sở vật chất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7 000 000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64743">
                <a:tc>
                  <a:txBody>
                    <a:bodyPr/>
                    <a:lstStyle/>
                    <a:p>
                      <a:r>
                        <a:rPr lang="vi-VN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Bảng</a:t>
                      </a:r>
                      <a:r>
                        <a:rPr lang="vi-VN" baseline="0" dirty="0" smtClean="0"/>
                        <a:t> hiệu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400 000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5008" y="5572140"/>
            <a:ext cx="21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rgbClr val="C00000"/>
                </a:solidFill>
              </a:rPr>
              <a:t>TỔNG = 34 TRIỆU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91740845"/>
              </p:ext>
            </p:extLst>
          </p:nvPr>
        </p:nvGraphicFramePr>
        <p:xfrm>
          <a:off x="500034" y="571480"/>
          <a:ext cx="814393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785794"/>
            <a:ext cx="292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/>
              <a:t>Chi phí hàng tháng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85786" y="1571613"/>
          <a:ext cx="7643865" cy="306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3810026"/>
                <a:gridCol w="2547955"/>
              </a:tblGrid>
              <a:tr h="613729">
                <a:tc>
                  <a:txBody>
                    <a:bodyPr/>
                    <a:lstStyle/>
                    <a:p>
                      <a:r>
                        <a:rPr lang="vi-VN" dirty="0" smtClean="0"/>
                        <a:t>STT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KHOẢN</a:t>
                      </a:r>
                      <a:r>
                        <a:rPr lang="vi-VN" baseline="0" dirty="0" smtClean="0"/>
                        <a:t> MỤC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GIÁ</a:t>
                      </a:r>
                      <a:r>
                        <a:rPr lang="vi-VN" baseline="0" dirty="0" smtClean="0"/>
                        <a:t> TRỊ (VNĐ)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13729">
                <a:tc>
                  <a:txBody>
                    <a:bodyPr/>
                    <a:lstStyle/>
                    <a:p>
                      <a:r>
                        <a:rPr lang="vi-VN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Tiền</a:t>
                      </a:r>
                      <a:r>
                        <a:rPr lang="vi-VN" baseline="0" dirty="0" smtClean="0"/>
                        <a:t> thuê mặt bằng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2 000 000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13729">
                <a:tc>
                  <a:txBody>
                    <a:bodyPr/>
                    <a:lstStyle/>
                    <a:p>
                      <a:r>
                        <a:rPr lang="vi-VN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Tiền</a:t>
                      </a:r>
                      <a:r>
                        <a:rPr lang="vi-VN" baseline="0" dirty="0" smtClean="0"/>
                        <a:t> điện nước, wifi, gas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2 000 000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13729">
                <a:tc>
                  <a:txBody>
                    <a:bodyPr/>
                    <a:lstStyle/>
                    <a:p>
                      <a:r>
                        <a:rPr lang="vi-VN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Tiền</a:t>
                      </a:r>
                      <a:r>
                        <a:rPr lang="vi-VN" baseline="0" dirty="0" smtClean="0"/>
                        <a:t> nguyên liệu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10 000 000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13729">
                <a:tc>
                  <a:txBody>
                    <a:bodyPr/>
                    <a:lstStyle/>
                    <a:p>
                      <a:r>
                        <a:rPr lang="vi-VN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Các</a:t>
                      </a:r>
                      <a:r>
                        <a:rPr lang="vi-VN" baseline="0" dirty="0" smtClean="0"/>
                        <a:t> chi phí khác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</a:t>
                      </a:r>
                      <a:r>
                        <a:rPr lang="vi-VN" baseline="0" dirty="0" smtClean="0"/>
                        <a:t> 000 000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29322" y="4786322"/>
            <a:ext cx="212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rgbClr val="C00000"/>
                </a:solidFill>
              </a:rPr>
              <a:t>TỔNG = 16 TRIỆU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0"/>
            <a:ext cx="379783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chemeClr val="accent1"/>
                </a:solidFill>
              </a:rPr>
              <a:t>Dự báo mức doanh thu một ngày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472" y="428604"/>
          <a:ext cx="8072494" cy="614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071570"/>
                <a:gridCol w="1357322"/>
                <a:gridCol w="1285884"/>
                <a:gridCol w="1285884"/>
                <a:gridCol w="1214446"/>
              </a:tblGrid>
              <a:tr h="592935">
                <a:tc>
                  <a:txBody>
                    <a:bodyPr/>
                    <a:lstStyle/>
                    <a:p>
                      <a:r>
                        <a:rPr lang="vi-VN" dirty="0" smtClean="0"/>
                        <a:t>Tên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Số</a:t>
                      </a:r>
                      <a:r>
                        <a:rPr lang="vi-VN" baseline="0" dirty="0" smtClean="0"/>
                        <a:t> lượng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Giá</a:t>
                      </a:r>
                      <a:r>
                        <a:rPr lang="vi-VN" baseline="0" dirty="0" smtClean="0"/>
                        <a:t>  gốc/1c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Tổng(vnđ)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Giá</a:t>
                      </a:r>
                      <a:r>
                        <a:rPr lang="vi-VN" baseline="0" dirty="0" smtClean="0"/>
                        <a:t> bán ra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Tổng(vnđ)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20">
                <a:tc>
                  <a:txBody>
                    <a:bodyPr/>
                    <a:lstStyle/>
                    <a:p>
                      <a:r>
                        <a:rPr lang="vi-VN" dirty="0" smtClean="0"/>
                        <a:t>Bánh</a:t>
                      </a:r>
                      <a:r>
                        <a:rPr lang="vi-VN" baseline="0" dirty="0" smtClean="0"/>
                        <a:t> mì pate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4</a:t>
                      </a:r>
                      <a:r>
                        <a:rPr lang="vi-VN" baseline="0" dirty="0" smtClean="0"/>
                        <a:t>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600 000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5 000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750 000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86">
                <a:tc>
                  <a:txBody>
                    <a:bodyPr/>
                    <a:lstStyle/>
                    <a:p>
                      <a:r>
                        <a:rPr lang="vi-VN" dirty="0" smtClean="0"/>
                        <a:t>Bánh</a:t>
                      </a:r>
                      <a:r>
                        <a:rPr lang="vi-VN" baseline="0" dirty="0" smtClean="0"/>
                        <a:t> mì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4 000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80 000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5 000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16">
                <a:tc>
                  <a:txBody>
                    <a:bodyPr/>
                    <a:lstStyle/>
                    <a:p>
                      <a:r>
                        <a:rPr lang="vi-VN" dirty="0" smtClean="0"/>
                        <a:t>Mì</a:t>
                      </a:r>
                      <a:r>
                        <a:rPr lang="vi-VN" baseline="0" dirty="0" smtClean="0"/>
                        <a:t> xào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7 000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35 000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50 000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46">
                <a:tc>
                  <a:txBody>
                    <a:bodyPr/>
                    <a:lstStyle/>
                    <a:p>
                      <a:r>
                        <a:rPr lang="vi-VN" dirty="0" smtClean="0"/>
                        <a:t>Xúc</a:t>
                      </a:r>
                      <a:r>
                        <a:rPr lang="vi-VN" baseline="0" dirty="0" smtClean="0"/>
                        <a:t> xích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4 000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8 000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40</a:t>
                      </a:r>
                      <a:r>
                        <a:rPr lang="vi-VN" baseline="0" dirty="0" smtClean="0"/>
                        <a:t>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20">
                <a:tc>
                  <a:txBody>
                    <a:bodyPr/>
                    <a:lstStyle/>
                    <a:p>
                      <a:r>
                        <a:rPr lang="vi-VN" dirty="0" smtClean="0"/>
                        <a:t>Cơm</a:t>
                      </a:r>
                      <a:r>
                        <a:rPr lang="vi-VN" baseline="0" dirty="0" smtClean="0"/>
                        <a:t> hộp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100</a:t>
                      </a:r>
                      <a:r>
                        <a:rPr lang="vi-VN" baseline="0" dirty="0" smtClean="0"/>
                        <a:t>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15 000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150 000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20">
                <a:tc>
                  <a:txBody>
                    <a:bodyPr/>
                    <a:lstStyle/>
                    <a:p>
                      <a:r>
                        <a:rPr lang="vi-VN" dirty="0" smtClean="0"/>
                        <a:t>Xôi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3</a:t>
                      </a:r>
                      <a:r>
                        <a:rPr lang="vi-VN" baseline="0" dirty="0" smtClean="0"/>
                        <a:t>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60 000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5 000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20">
                <a:tc>
                  <a:txBody>
                    <a:bodyPr/>
                    <a:lstStyle/>
                    <a:p>
                      <a:r>
                        <a:rPr lang="vi-VN" dirty="0" smtClean="0"/>
                        <a:t>Chè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4 000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80 000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5 000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20">
                <a:tc>
                  <a:txBody>
                    <a:bodyPr/>
                    <a:lstStyle/>
                    <a:p>
                      <a:r>
                        <a:rPr lang="vi-VN" dirty="0" smtClean="0"/>
                        <a:t>Cá</a:t>
                      </a:r>
                      <a:r>
                        <a:rPr lang="vi-VN" baseline="0" dirty="0" smtClean="0"/>
                        <a:t> viên chiên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15 000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75 000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27">
                <a:tc>
                  <a:txBody>
                    <a:bodyPr/>
                    <a:lstStyle/>
                    <a:p>
                      <a:r>
                        <a:rPr lang="vi-VN" dirty="0" smtClean="0"/>
                        <a:t>Khoai tây</a:t>
                      </a:r>
                      <a:r>
                        <a:rPr lang="vi-VN" baseline="0" dirty="0" smtClean="0"/>
                        <a:t> chiên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15 000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75 000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20">
                <a:tc>
                  <a:txBody>
                    <a:bodyPr/>
                    <a:lstStyle/>
                    <a:p>
                      <a:r>
                        <a:rPr lang="vi-VN" dirty="0" smtClean="0"/>
                        <a:t>Xoài</a:t>
                      </a:r>
                      <a:r>
                        <a:rPr lang="vi-VN" baseline="0" dirty="0" smtClean="0"/>
                        <a:t> lắc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7 000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35 000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</a:t>
                      </a:r>
                      <a:r>
                        <a:rPr lang="vi-VN" baseline="0" dirty="0" smtClean="0"/>
                        <a:t>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50 000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20">
                <a:tc>
                  <a:txBody>
                    <a:bodyPr/>
                    <a:lstStyle/>
                    <a:p>
                      <a:r>
                        <a:rPr lang="vi-VN" dirty="0" smtClean="0"/>
                        <a:t>Trà</a:t>
                      </a:r>
                      <a:r>
                        <a:rPr lang="vi-VN" baseline="0" dirty="0" smtClean="0"/>
                        <a:t> sữa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12 000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120 000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15 000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150 000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20">
                <a:tc>
                  <a:txBody>
                    <a:bodyPr/>
                    <a:lstStyle/>
                    <a:p>
                      <a:r>
                        <a:rPr lang="vi-VN" dirty="0" smtClean="0"/>
                        <a:t>Thạch</a:t>
                      </a:r>
                      <a:r>
                        <a:rPr lang="vi-VN" baseline="0" dirty="0" smtClean="0"/>
                        <a:t> dừa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8 000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200 000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20">
                <a:tc>
                  <a:txBody>
                    <a:bodyPr/>
                    <a:lstStyle/>
                    <a:p>
                      <a:r>
                        <a:rPr lang="vi-VN" dirty="0" smtClean="0"/>
                        <a:t>Khác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20">
                <a:tc>
                  <a:txBody>
                    <a:bodyPr/>
                    <a:lstStyle/>
                    <a:p>
                      <a:r>
                        <a:rPr lang="vi-VN" dirty="0" smtClean="0"/>
                        <a:t>Tổng</a:t>
                      </a:r>
                      <a:r>
                        <a:rPr lang="vi-VN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1 440 000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1 890 000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0093">
                <a:tc>
                  <a:txBody>
                    <a:bodyPr/>
                    <a:lstStyle/>
                    <a:p>
                      <a:r>
                        <a:rPr lang="vi-VN" dirty="0" smtClean="0"/>
                        <a:t>Tiền</a:t>
                      </a:r>
                      <a:r>
                        <a:rPr lang="vi-VN" baseline="0" dirty="0" smtClean="0"/>
                        <a:t> lãi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450 000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a9608c9df1447641fc03ddc75db33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25550"/>
            <a:ext cx="7162800" cy="440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473746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, dựa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Slide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(Ý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nộp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GV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0466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403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217582"/>
            <a:ext cx="5929355" cy="62026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2643182"/>
            <a:ext cx="3643338" cy="83099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vi-VN" sz="4800" b="1" spc="-15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 TƯỞNG </a:t>
            </a:r>
            <a:endParaRPr lang="en-US" sz="4800" b="1" spc="-15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476672"/>
            <a:ext cx="514353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 quán ăn: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BALANHA</a:t>
            </a:r>
            <a:r>
              <a:rPr lang="vi-V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8712690"/>
              </p:ext>
            </p:extLst>
          </p:nvPr>
        </p:nvGraphicFramePr>
        <p:xfrm>
          <a:off x="1428728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f1edbd92ca9b753f33ce7f41aa5b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714620"/>
            <a:ext cx="6723315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vi-VN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tích thị trường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428728" y="15716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14282" y="214290"/>
          <a:ext cx="464347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14282" y="2357430"/>
          <a:ext cx="2071702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2357422" y="785794"/>
          <a:ext cx="678657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976273-A930-47CC-85B1-BBA029F0E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AD976273-A930-47CC-85B1-BBA029F0E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DCB72B-8004-41C6-A3A9-9BAFF22F1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BDCB72B-8004-41C6-A3A9-9BAFF22F1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8948BD-7A2E-4F2B-821E-738BF4A1B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88948BD-7A2E-4F2B-821E-738BF4A1B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4282" y="214290"/>
          <a:ext cx="414340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500166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c39f3498409cef2b71ddb5bb126bf9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32" y="214290"/>
            <a:ext cx="6246535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2643182"/>
            <a:ext cx="4703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 TẢ DỰ ÁN</a:t>
            </a:r>
            <a:endParaRPr lang="en-US" sz="54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1027</Words>
  <Application>Microsoft Office PowerPoint</Application>
  <PresentationFormat>On-screen Show (4:3)</PresentationFormat>
  <Paragraphs>244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Algerian</vt:lpstr>
      <vt:lpstr>Georgia</vt:lpstr>
      <vt:lpstr>Times New Roman</vt:lpstr>
      <vt:lpstr>Wingdings</vt:lpstr>
      <vt:lpstr>Wingdings 2</vt:lpstr>
      <vt:lpstr>Civic</vt:lpstr>
      <vt:lpstr>Bài 56: Thực hành xây dựng KẾ HOẠCH KINH DOANH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Kim Anh Pham Thi</cp:lastModifiedBy>
  <cp:revision>45</cp:revision>
  <dcterms:created xsi:type="dcterms:W3CDTF">2019-04-21T14:52:30Z</dcterms:created>
  <dcterms:modified xsi:type="dcterms:W3CDTF">2020-03-27T03:19:58Z</dcterms:modified>
</cp:coreProperties>
</file>